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p:sldMasterIdLst>
    <p:sldMasterId id="2147483648" r:id="rId1"/>
  </p:sldMasterIdLst>
  <p:notesMasterIdLst>
    <p:notesMasterId r:id="rId9"/>
  </p:notesMasterIdLst>
  <p:sldIdLst>
    <p:sldId id="256" r:id="rId2"/>
    <p:sldId id="257" r:id="rId3"/>
    <p:sldId id="258" r:id="rId4"/>
    <p:sldId id="259" r:id="rId5"/>
    <p:sldId id="261" r:id="rId6"/>
    <p:sldId id="262" r:id="rId7"/>
    <p:sldId id="263" r:id="rId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7"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mj-lt"/>
        <a:ea typeface="+mj-ea"/>
        <a:cs typeface="+mj-cs"/>
        <a:sym typeface="Helvetica"/>
      </a:defRPr>
    </a:lvl1pPr>
    <a:lvl2pPr marL="0" marR="0" indent="0" algn="l" defTabSz="2438337"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mj-lt"/>
        <a:ea typeface="+mj-ea"/>
        <a:cs typeface="+mj-cs"/>
        <a:sym typeface="Helvetica"/>
      </a:defRPr>
    </a:lvl2pPr>
    <a:lvl3pPr marL="0" marR="0" indent="0" algn="l" defTabSz="2438337"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mj-lt"/>
        <a:ea typeface="+mj-ea"/>
        <a:cs typeface="+mj-cs"/>
        <a:sym typeface="Helvetica"/>
      </a:defRPr>
    </a:lvl3pPr>
    <a:lvl4pPr marL="0" marR="0" indent="0" algn="l" defTabSz="2438337"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mj-lt"/>
        <a:ea typeface="+mj-ea"/>
        <a:cs typeface="+mj-cs"/>
        <a:sym typeface="Helvetica"/>
      </a:defRPr>
    </a:lvl4pPr>
    <a:lvl5pPr marL="0" marR="0" indent="0" algn="l" defTabSz="2438337"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mj-lt"/>
        <a:ea typeface="+mj-ea"/>
        <a:cs typeface="+mj-cs"/>
        <a:sym typeface="Helvetica"/>
      </a:defRPr>
    </a:lvl5pPr>
    <a:lvl6pPr marL="0" marR="0" indent="0" algn="l" defTabSz="2438337"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mj-lt"/>
        <a:ea typeface="+mj-ea"/>
        <a:cs typeface="+mj-cs"/>
        <a:sym typeface="Helvetica"/>
      </a:defRPr>
    </a:lvl6pPr>
    <a:lvl7pPr marL="0" marR="0" indent="0" algn="l" defTabSz="2438337"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mj-lt"/>
        <a:ea typeface="+mj-ea"/>
        <a:cs typeface="+mj-cs"/>
        <a:sym typeface="Helvetica"/>
      </a:defRPr>
    </a:lvl7pPr>
    <a:lvl8pPr marL="0" marR="0" indent="0" algn="l" defTabSz="2438337"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mj-lt"/>
        <a:ea typeface="+mj-ea"/>
        <a:cs typeface="+mj-cs"/>
        <a:sym typeface="Helvetica"/>
      </a:defRPr>
    </a:lvl8pPr>
    <a:lvl9pPr marL="0" marR="0" indent="0" algn="l" defTabSz="2438337"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mj-lt"/>
        <a:ea typeface="+mj-ea"/>
        <a:cs typeface="+mj-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5EE"/>
          </a:solidFill>
        </a:fill>
      </a:tcStyle>
    </a:wholeTbl>
    <a:band2H>
      <a:tcTxStyle/>
      <a:tcStyle>
        <a:tcBdr/>
        <a:fill>
          <a:solidFill>
            <a:srgbClr val="E8EBF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EE5CD"/>
          </a:solidFill>
        </a:fill>
      </a:tcStyle>
    </a:wholeTbl>
    <a:band2H>
      <a:tcTxStyle/>
      <a:tcStyle>
        <a:tcBdr/>
        <a:fill>
          <a:solidFill>
            <a:srgbClr val="E8F2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8D3E5"/>
          </a:solidFill>
        </a:fill>
      </a:tcStyle>
    </a:wholeTbl>
    <a:band2H>
      <a:tcTxStyle/>
      <a:tcStyle>
        <a:tcBdr/>
        <a:fill>
          <a:solidFill>
            <a:srgbClr val="ECEAF3"/>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81"/>
    <p:restoredTop sz="94648"/>
  </p:normalViewPr>
  <p:slideViewPr>
    <p:cSldViewPr snapToGrid="0">
      <p:cViewPr varScale="1">
        <p:scale>
          <a:sx n="51" d="100"/>
          <a:sy n="51" d="100"/>
        </p:scale>
        <p:origin x="264" y="5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8" name="Shape 168"/>
          <p:cNvSpPr>
            <a:spLocks noGrp="1" noRot="1" noChangeAspect="1"/>
          </p:cNvSpPr>
          <p:nvPr>
            <p:ph type="sldImg"/>
          </p:nvPr>
        </p:nvSpPr>
        <p:spPr>
          <a:xfrm>
            <a:off x="1143000" y="685800"/>
            <a:ext cx="4572000" cy="3429000"/>
          </a:xfrm>
          <a:prstGeom prst="rect">
            <a:avLst/>
          </a:prstGeom>
        </p:spPr>
        <p:txBody>
          <a:bodyPr/>
          <a:lstStyle/>
          <a:p>
            <a:endParaRPr/>
          </a:p>
        </p:txBody>
      </p:sp>
      <p:sp>
        <p:nvSpPr>
          <p:cNvPr id="169" name="Shape 16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Název">
    <p:spTree>
      <p:nvGrpSpPr>
        <p:cNvPr id="1" name=""/>
        <p:cNvGrpSpPr/>
        <p:nvPr/>
      </p:nvGrpSpPr>
      <p:grpSpPr>
        <a:xfrm>
          <a:off x="0" y="0"/>
          <a:ext cx="0" cy="0"/>
          <a:chOff x="0" y="0"/>
          <a:chExt cx="0" cy="0"/>
        </a:xfrm>
      </p:grpSpPr>
      <p:sp>
        <p:nvSpPr>
          <p:cNvPr id="11" name="Text úrovně 1…"/>
          <p:cNvSpPr txBox="1">
            <a:spLocks noGrp="1"/>
          </p:cNvSpPr>
          <p:nvPr>
            <p:ph type="body" sz="quarter" idx="1" hasCustomPrompt="1"/>
          </p:nvPr>
        </p:nvSpPr>
        <p:spPr>
          <a:xfrm>
            <a:off x="1219200" y="11986162"/>
            <a:ext cx="21945599" cy="605793"/>
          </a:xfrm>
          <a:prstGeom prst="rect">
            <a:avLst/>
          </a:prstGeom>
        </p:spPr>
        <p:txBody>
          <a:bodyPr/>
          <a:lstStyle>
            <a:lvl1pPr marL="0" indent="0" algn="ctr" defTabSz="808990">
              <a:lnSpc>
                <a:spcPct val="100000"/>
              </a:lnSpc>
              <a:spcBef>
                <a:spcPts val="0"/>
              </a:spcBef>
              <a:buSzTx/>
              <a:buNone/>
              <a:defRPr sz="2900" spc="-29">
                <a:latin typeface="Avenir Next Medium"/>
                <a:ea typeface="Avenir Next Medium"/>
                <a:cs typeface="Avenir Next Medium"/>
                <a:sym typeface="Avenir Next Medium"/>
              </a:defRPr>
            </a:lvl1pPr>
            <a:lvl2pPr marL="906028" indent="-359928" algn="ctr" defTabSz="808990">
              <a:lnSpc>
                <a:spcPct val="100000"/>
              </a:lnSpc>
              <a:spcBef>
                <a:spcPts val="0"/>
              </a:spcBef>
              <a:defRPr sz="2900" spc="-29">
                <a:latin typeface="Avenir Next Medium"/>
                <a:ea typeface="Avenir Next Medium"/>
                <a:cs typeface="Avenir Next Medium"/>
                <a:sym typeface="Avenir Next Medium"/>
              </a:defRPr>
            </a:lvl2pPr>
            <a:lvl3pPr marL="1452128" indent="-359928" algn="ctr" defTabSz="808990">
              <a:lnSpc>
                <a:spcPct val="100000"/>
              </a:lnSpc>
              <a:spcBef>
                <a:spcPts val="0"/>
              </a:spcBef>
              <a:defRPr sz="2900" spc="-29">
                <a:latin typeface="Avenir Next Medium"/>
                <a:ea typeface="Avenir Next Medium"/>
                <a:cs typeface="Avenir Next Medium"/>
                <a:sym typeface="Avenir Next Medium"/>
              </a:defRPr>
            </a:lvl3pPr>
            <a:lvl4pPr marL="1998228" indent="-359928" algn="ctr" defTabSz="808990">
              <a:lnSpc>
                <a:spcPct val="100000"/>
              </a:lnSpc>
              <a:spcBef>
                <a:spcPts val="0"/>
              </a:spcBef>
              <a:defRPr sz="2900" spc="-29">
                <a:latin typeface="Avenir Next Medium"/>
                <a:ea typeface="Avenir Next Medium"/>
                <a:cs typeface="Avenir Next Medium"/>
                <a:sym typeface="Avenir Next Medium"/>
              </a:defRPr>
            </a:lvl4pPr>
            <a:lvl5pPr marL="2544328" indent="-359928" algn="ctr" defTabSz="808990">
              <a:lnSpc>
                <a:spcPct val="100000"/>
              </a:lnSpc>
              <a:spcBef>
                <a:spcPts val="0"/>
              </a:spcBef>
              <a:defRPr sz="2900" spc="-29">
                <a:latin typeface="Avenir Next Medium"/>
                <a:ea typeface="Avenir Next Medium"/>
                <a:cs typeface="Avenir Next Medium"/>
                <a:sym typeface="Avenir Next Medium"/>
              </a:defRPr>
            </a:lvl5pPr>
          </a:lstStyle>
          <a:p>
            <a:r>
              <a:t>Autor a datum</a:t>
            </a:r>
          </a:p>
          <a:p>
            <a:pPr lvl="1"/>
            <a:endParaRPr/>
          </a:p>
          <a:p>
            <a:pPr lvl="2"/>
            <a:endParaRPr/>
          </a:p>
          <a:p>
            <a:pPr lvl="3"/>
            <a:endParaRPr/>
          </a:p>
          <a:p>
            <a:pPr lvl="4"/>
            <a:endParaRPr/>
          </a:p>
        </p:txBody>
      </p:sp>
      <p:sp>
        <p:nvSpPr>
          <p:cNvPr id="12" name="Název prezentace"/>
          <p:cNvSpPr txBox="1">
            <a:spLocks noGrp="1"/>
          </p:cNvSpPr>
          <p:nvPr>
            <p:ph type="title" hasCustomPrompt="1"/>
          </p:nvPr>
        </p:nvSpPr>
        <p:spPr>
          <a:xfrm>
            <a:off x="1219200" y="3543300"/>
            <a:ext cx="21945600" cy="4267200"/>
          </a:xfrm>
          <a:prstGeom prst="rect">
            <a:avLst/>
          </a:prstGeom>
        </p:spPr>
        <p:txBody>
          <a:bodyPr anchor="b"/>
          <a:lstStyle>
            <a:lvl1pPr>
              <a:defRPr sz="12800" spc="-128"/>
            </a:lvl1pPr>
          </a:lstStyle>
          <a:p>
            <a:r>
              <a:t>Název prezentace</a:t>
            </a:r>
          </a:p>
        </p:txBody>
      </p:sp>
      <p:sp>
        <p:nvSpPr>
          <p:cNvPr id="13" name="Text úrovně 1…"/>
          <p:cNvSpPr txBox="1">
            <a:spLocks noGrp="1"/>
          </p:cNvSpPr>
          <p:nvPr>
            <p:ph type="body" sz="quarter" idx="21" hasCustomPrompt="1"/>
          </p:nvPr>
        </p:nvSpPr>
        <p:spPr>
          <a:xfrm>
            <a:off x="1219200" y="7567579"/>
            <a:ext cx="21945600" cy="2250595"/>
          </a:xfrm>
          <a:prstGeom prst="rect">
            <a:avLst/>
          </a:prstGeom>
        </p:spPr>
        <p:txBody>
          <a:bodyPr/>
          <a:lstStyle>
            <a:lvl1pPr marL="0" indent="0" algn="ctr" defTabSz="825500">
              <a:lnSpc>
                <a:spcPct val="100000"/>
              </a:lnSpc>
              <a:spcBef>
                <a:spcPts val="0"/>
              </a:spcBef>
              <a:buSzTx/>
              <a:buNone/>
              <a:defRPr sz="6000" spc="-100">
                <a:latin typeface="Avenir Next Demi Bold"/>
                <a:ea typeface="Avenir Next Demi Bold"/>
                <a:cs typeface="Avenir Next Demi Bold"/>
                <a:sym typeface="Avenir Next Demi Bold"/>
              </a:defRPr>
            </a:lvl1pPr>
          </a:lstStyle>
          <a:p>
            <a:r>
              <a:t>Podtitul prezentace</a:t>
            </a:r>
          </a:p>
        </p:txBody>
      </p:sp>
      <p:sp>
        <p:nvSpPr>
          <p:cNvPr id="14" name="Číslo snímku"/>
          <p:cNvSpPr txBox="1">
            <a:spLocks noGrp="1"/>
          </p:cNvSpPr>
          <p:nvPr>
            <p:ph type="sldNum" sz="quarter" idx="2"/>
          </p:nvPr>
        </p:nvSpPr>
        <p:spPr>
          <a:xfrm>
            <a:off x="11991339" y="12684760"/>
            <a:ext cx="408941" cy="4445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Jen název">
    <p:spTree>
      <p:nvGrpSpPr>
        <p:cNvPr id="1" name=""/>
        <p:cNvGrpSpPr/>
        <p:nvPr/>
      </p:nvGrpSpPr>
      <p:grpSpPr>
        <a:xfrm>
          <a:off x="0" y="0"/>
          <a:ext cx="0" cy="0"/>
          <a:chOff x="0" y="0"/>
          <a:chExt cx="0" cy="0"/>
        </a:xfrm>
      </p:grpSpPr>
      <p:sp>
        <p:nvSpPr>
          <p:cNvPr id="99" name="Název snímku"/>
          <p:cNvSpPr txBox="1">
            <a:spLocks noGrp="1"/>
          </p:cNvSpPr>
          <p:nvPr>
            <p:ph type="title" hasCustomPrompt="1"/>
          </p:nvPr>
        </p:nvSpPr>
        <p:spPr>
          <a:prstGeom prst="rect">
            <a:avLst/>
          </a:prstGeom>
        </p:spPr>
        <p:txBody>
          <a:bodyPr/>
          <a:lstStyle/>
          <a:p>
            <a:r>
              <a:t>Název snímku</a:t>
            </a:r>
          </a:p>
        </p:txBody>
      </p:sp>
      <p:sp>
        <p:nvSpPr>
          <p:cNvPr id="100" name="Text úrovně 1…"/>
          <p:cNvSpPr txBox="1">
            <a:spLocks noGrp="1"/>
          </p:cNvSpPr>
          <p:nvPr>
            <p:ph type="body" sz="quarter" idx="1" hasCustomPrompt="1"/>
          </p:nvPr>
        </p:nvSpPr>
        <p:spPr>
          <a:xfrm>
            <a:off x="1219200" y="2384648"/>
            <a:ext cx="21945602" cy="832615"/>
          </a:xfrm>
          <a:prstGeom prst="rect">
            <a:avLst/>
          </a:prstGeom>
        </p:spPr>
        <p:txBody>
          <a:bodyPr/>
          <a:lstStyle>
            <a:lvl1pPr marL="0" indent="0" algn="ctr" defTabSz="792479">
              <a:lnSpc>
                <a:spcPct val="100000"/>
              </a:lnSpc>
              <a:spcBef>
                <a:spcPts val="0"/>
              </a:spcBef>
              <a:buSzTx/>
              <a:buNone/>
              <a:defRPr sz="4200" spc="-42">
                <a:latin typeface="Avenir Next Demi Bold"/>
                <a:ea typeface="Avenir Next Demi Bold"/>
                <a:cs typeface="Avenir Next Demi Bold"/>
                <a:sym typeface="Avenir Next Demi Bold"/>
              </a:defRPr>
            </a:lvl1pPr>
            <a:lvl2pPr marL="1067376" indent="-521276" algn="ctr" defTabSz="792479">
              <a:lnSpc>
                <a:spcPct val="100000"/>
              </a:lnSpc>
              <a:spcBef>
                <a:spcPts val="0"/>
              </a:spcBef>
              <a:defRPr sz="4200" spc="-42">
                <a:latin typeface="Avenir Next Demi Bold"/>
                <a:ea typeface="Avenir Next Demi Bold"/>
                <a:cs typeface="Avenir Next Demi Bold"/>
                <a:sym typeface="Avenir Next Demi Bold"/>
              </a:defRPr>
            </a:lvl2pPr>
            <a:lvl3pPr marL="1613476" indent="-521276" algn="ctr" defTabSz="792479">
              <a:lnSpc>
                <a:spcPct val="100000"/>
              </a:lnSpc>
              <a:spcBef>
                <a:spcPts val="0"/>
              </a:spcBef>
              <a:defRPr sz="4200" spc="-42">
                <a:latin typeface="Avenir Next Demi Bold"/>
                <a:ea typeface="Avenir Next Demi Bold"/>
                <a:cs typeface="Avenir Next Demi Bold"/>
                <a:sym typeface="Avenir Next Demi Bold"/>
              </a:defRPr>
            </a:lvl3pPr>
            <a:lvl4pPr marL="2159577" indent="-521277" algn="ctr" defTabSz="792479">
              <a:lnSpc>
                <a:spcPct val="100000"/>
              </a:lnSpc>
              <a:spcBef>
                <a:spcPts val="0"/>
              </a:spcBef>
              <a:defRPr sz="4200" spc="-42">
                <a:latin typeface="Avenir Next Demi Bold"/>
                <a:ea typeface="Avenir Next Demi Bold"/>
                <a:cs typeface="Avenir Next Demi Bold"/>
                <a:sym typeface="Avenir Next Demi Bold"/>
              </a:defRPr>
            </a:lvl4pPr>
            <a:lvl5pPr marL="2705677" indent="-521277" algn="ctr" defTabSz="792479">
              <a:lnSpc>
                <a:spcPct val="100000"/>
              </a:lnSpc>
              <a:spcBef>
                <a:spcPts val="0"/>
              </a:spcBef>
              <a:defRPr sz="4200" spc="-42">
                <a:latin typeface="Avenir Next Demi Bold"/>
                <a:ea typeface="Avenir Next Demi Bold"/>
                <a:cs typeface="Avenir Next Demi Bold"/>
                <a:sym typeface="Avenir Next Demi Bold"/>
              </a:defRPr>
            </a:lvl5pPr>
          </a:lstStyle>
          <a:p>
            <a:r>
              <a:t>Podtitul snímku</a:t>
            </a:r>
          </a:p>
          <a:p>
            <a:pPr lvl="1"/>
            <a:endParaRPr/>
          </a:p>
          <a:p>
            <a:pPr lvl="2"/>
            <a:endParaRPr/>
          </a:p>
          <a:p>
            <a:pPr lvl="3"/>
            <a:endParaRPr/>
          </a:p>
          <a:p>
            <a:pPr lvl="4"/>
            <a:endParaRPr/>
          </a:p>
        </p:txBody>
      </p:sp>
      <p:sp>
        <p:nvSpPr>
          <p:cNvPr id="101" name="Číslo snímku"/>
          <p:cNvSpPr txBox="1">
            <a:spLocks noGrp="1"/>
          </p:cNvSpPr>
          <p:nvPr>
            <p:ph type="sldNum" sz="quarter" idx="2"/>
          </p:nvPr>
        </p:nvSpPr>
        <p:spPr>
          <a:xfrm>
            <a:off x="11991339" y="12684760"/>
            <a:ext cx="408941" cy="4445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rogram">
    <p:spTree>
      <p:nvGrpSpPr>
        <p:cNvPr id="1" name=""/>
        <p:cNvGrpSpPr/>
        <p:nvPr/>
      </p:nvGrpSpPr>
      <p:grpSpPr>
        <a:xfrm>
          <a:off x="0" y="0"/>
          <a:ext cx="0" cy="0"/>
          <a:chOff x="0" y="0"/>
          <a:chExt cx="0" cy="0"/>
        </a:xfrm>
      </p:grpSpPr>
      <p:sp>
        <p:nvSpPr>
          <p:cNvPr id="108" name="Název programu"/>
          <p:cNvSpPr txBox="1">
            <a:spLocks noGrp="1"/>
          </p:cNvSpPr>
          <p:nvPr>
            <p:ph type="title" hasCustomPrompt="1"/>
          </p:nvPr>
        </p:nvSpPr>
        <p:spPr>
          <a:prstGeom prst="rect">
            <a:avLst/>
          </a:prstGeom>
        </p:spPr>
        <p:txBody>
          <a:bodyPr/>
          <a:lstStyle/>
          <a:p>
            <a:r>
              <a:t>Název programu</a:t>
            </a:r>
          </a:p>
        </p:txBody>
      </p:sp>
      <p:sp>
        <p:nvSpPr>
          <p:cNvPr id="109" name="Text úrovně 1…"/>
          <p:cNvSpPr txBox="1">
            <a:spLocks noGrp="1"/>
          </p:cNvSpPr>
          <p:nvPr>
            <p:ph type="body" idx="1" hasCustomPrompt="1"/>
          </p:nvPr>
        </p:nvSpPr>
        <p:spPr>
          <a:xfrm>
            <a:off x="1219200" y="4013200"/>
            <a:ext cx="21945600" cy="8385548"/>
          </a:xfrm>
          <a:prstGeom prst="rect">
            <a:avLst/>
          </a:prstGeom>
        </p:spPr>
        <p:txBody>
          <a:bodyPr/>
          <a:lstStyle>
            <a:lvl1pPr marL="0" indent="0" defTabSz="825500">
              <a:lnSpc>
                <a:spcPct val="100000"/>
              </a:lnSpc>
              <a:buSzTx/>
              <a:buNone/>
              <a:defRPr sz="6800" spc="-136">
                <a:latin typeface="Canela Deck Regular"/>
                <a:ea typeface="Canela Deck Regular"/>
                <a:cs typeface="Canela Deck Regular"/>
                <a:sym typeface="Canela Deck Regular"/>
              </a:defRPr>
            </a:lvl1pPr>
            <a:lvl2pPr marL="0" indent="0" defTabSz="825500">
              <a:lnSpc>
                <a:spcPct val="100000"/>
              </a:lnSpc>
              <a:buSzTx/>
              <a:buNone/>
              <a:defRPr sz="6800" spc="-136">
                <a:latin typeface="Canela Deck Regular"/>
                <a:ea typeface="Canela Deck Regular"/>
                <a:cs typeface="Canela Deck Regular"/>
                <a:sym typeface="Canela Deck Regular"/>
              </a:defRPr>
            </a:lvl2pPr>
            <a:lvl3pPr marL="0" indent="0" defTabSz="825500">
              <a:lnSpc>
                <a:spcPct val="100000"/>
              </a:lnSpc>
              <a:buSzTx/>
              <a:buNone/>
              <a:defRPr sz="6800" spc="-136">
                <a:latin typeface="Canela Deck Regular"/>
                <a:ea typeface="Canela Deck Regular"/>
                <a:cs typeface="Canela Deck Regular"/>
                <a:sym typeface="Canela Deck Regular"/>
              </a:defRPr>
            </a:lvl3pPr>
            <a:lvl4pPr marL="0" indent="0" defTabSz="825500">
              <a:lnSpc>
                <a:spcPct val="100000"/>
              </a:lnSpc>
              <a:buSzTx/>
              <a:buNone/>
              <a:defRPr sz="6800" spc="-136">
                <a:latin typeface="Canela Deck Regular"/>
                <a:ea typeface="Canela Deck Regular"/>
                <a:cs typeface="Canela Deck Regular"/>
                <a:sym typeface="Canela Deck Regular"/>
              </a:defRPr>
            </a:lvl4pPr>
            <a:lvl5pPr marL="0" indent="0" defTabSz="825500">
              <a:lnSpc>
                <a:spcPct val="100000"/>
              </a:lnSpc>
              <a:buSzTx/>
              <a:buNone/>
              <a:defRPr sz="6800" spc="-136">
                <a:latin typeface="Canela Deck Regular"/>
                <a:ea typeface="Canela Deck Regular"/>
                <a:cs typeface="Canela Deck Regular"/>
                <a:sym typeface="Canela Deck Regular"/>
              </a:defRPr>
            </a:lvl5pPr>
          </a:lstStyle>
          <a:p>
            <a:r>
              <a:t>Body programu</a:t>
            </a:r>
          </a:p>
          <a:p>
            <a:pPr lvl="1"/>
            <a:endParaRPr/>
          </a:p>
          <a:p>
            <a:pPr lvl="2"/>
            <a:endParaRPr/>
          </a:p>
          <a:p>
            <a:pPr lvl="3"/>
            <a:endParaRPr/>
          </a:p>
          <a:p>
            <a:pPr lvl="4"/>
            <a:endParaRPr/>
          </a:p>
        </p:txBody>
      </p:sp>
      <p:sp>
        <p:nvSpPr>
          <p:cNvPr id="110" name="Program – podtitul"/>
          <p:cNvSpPr txBox="1">
            <a:spLocks noGrp="1"/>
          </p:cNvSpPr>
          <p:nvPr>
            <p:ph type="body" sz="quarter" idx="21" hasCustomPrompt="1"/>
          </p:nvPr>
        </p:nvSpPr>
        <p:spPr>
          <a:xfrm>
            <a:off x="1219200" y="2387113"/>
            <a:ext cx="21945602" cy="832615"/>
          </a:xfrm>
          <a:prstGeom prst="rect">
            <a:avLst/>
          </a:prstGeom>
        </p:spPr>
        <p:txBody>
          <a:bodyPr/>
          <a:lstStyle>
            <a:lvl1pPr marL="0" indent="0" algn="ctr" defTabSz="792479">
              <a:lnSpc>
                <a:spcPct val="100000"/>
              </a:lnSpc>
              <a:spcBef>
                <a:spcPts val="0"/>
              </a:spcBef>
              <a:buSzTx/>
              <a:buNone/>
              <a:defRPr sz="4200" spc="-100">
                <a:latin typeface="Avenir Next Demi Bold"/>
                <a:ea typeface="Avenir Next Demi Bold"/>
                <a:cs typeface="Avenir Next Demi Bold"/>
                <a:sym typeface="Avenir Next Demi Bold"/>
              </a:defRPr>
            </a:lvl1pPr>
          </a:lstStyle>
          <a:p>
            <a:r>
              <a:t>Program – podtitul</a:t>
            </a:r>
          </a:p>
        </p:txBody>
      </p:sp>
      <p:sp>
        <p:nvSpPr>
          <p:cNvPr id="111" name="Číslo snímku"/>
          <p:cNvSpPr txBox="1">
            <a:spLocks noGrp="1"/>
          </p:cNvSpPr>
          <p:nvPr>
            <p:ph type="sldNum" sz="quarter" idx="2"/>
          </p:nvPr>
        </p:nvSpPr>
        <p:spPr>
          <a:xfrm>
            <a:off x="11991339" y="12684760"/>
            <a:ext cx="408941" cy="4445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Výpis">
    <p:spTree>
      <p:nvGrpSpPr>
        <p:cNvPr id="1" name=""/>
        <p:cNvGrpSpPr/>
        <p:nvPr/>
      </p:nvGrpSpPr>
      <p:grpSpPr>
        <a:xfrm>
          <a:off x="0" y="0"/>
          <a:ext cx="0" cy="0"/>
          <a:chOff x="0" y="0"/>
          <a:chExt cx="0" cy="0"/>
        </a:xfrm>
      </p:grpSpPr>
      <p:sp>
        <p:nvSpPr>
          <p:cNvPr id="118" name="Text úrovně 1…"/>
          <p:cNvSpPr txBox="1">
            <a:spLocks noGrp="1"/>
          </p:cNvSpPr>
          <p:nvPr>
            <p:ph type="body" idx="1" hasCustomPrompt="1"/>
          </p:nvPr>
        </p:nvSpPr>
        <p:spPr>
          <a:xfrm>
            <a:off x="1219200" y="3251200"/>
            <a:ext cx="21945600" cy="6604000"/>
          </a:xfrm>
          <a:prstGeom prst="rect">
            <a:avLst/>
          </a:prstGeom>
        </p:spPr>
        <p:txBody>
          <a:bodyPr anchor="ctr"/>
          <a:lstStyle>
            <a:lvl1pPr marL="0" indent="0" algn="ctr" defTabSz="2438400">
              <a:lnSpc>
                <a:spcPct val="80000"/>
              </a:lnSpc>
              <a:spcBef>
                <a:spcPts val="0"/>
              </a:spcBef>
              <a:buSzTx/>
              <a:buNone/>
              <a:defRPr sz="12800">
                <a:latin typeface="Canela Regular"/>
                <a:ea typeface="Canela Regular"/>
                <a:cs typeface="Canela Regular"/>
                <a:sym typeface="Canela Regular"/>
              </a:defRPr>
            </a:lvl1pPr>
            <a:lvl2pPr marL="0" indent="0" algn="ctr" defTabSz="2438400">
              <a:lnSpc>
                <a:spcPct val="80000"/>
              </a:lnSpc>
              <a:spcBef>
                <a:spcPts val="0"/>
              </a:spcBef>
              <a:buSzTx/>
              <a:buNone/>
              <a:defRPr sz="12800">
                <a:latin typeface="Canela Regular"/>
                <a:ea typeface="Canela Regular"/>
                <a:cs typeface="Canela Regular"/>
                <a:sym typeface="Canela Regular"/>
              </a:defRPr>
            </a:lvl2pPr>
            <a:lvl3pPr marL="0" indent="0" algn="ctr" defTabSz="2438400">
              <a:lnSpc>
                <a:spcPct val="80000"/>
              </a:lnSpc>
              <a:spcBef>
                <a:spcPts val="0"/>
              </a:spcBef>
              <a:buSzTx/>
              <a:buNone/>
              <a:defRPr sz="12800">
                <a:latin typeface="Canela Regular"/>
                <a:ea typeface="Canela Regular"/>
                <a:cs typeface="Canela Regular"/>
                <a:sym typeface="Canela Regular"/>
              </a:defRPr>
            </a:lvl3pPr>
            <a:lvl4pPr marL="0" indent="0" algn="ctr" defTabSz="2438400">
              <a:lnSpc>
                <a:spcPct val="80000"/>
              </a:lnSpc>
              <a:spcBef>
                <a:spcPts val="0"/>
              </a:spcBef>
              <a:buSzTx/>
              <a:buNone/>
              <a:defRPr sz="12800">
                <a:latin typeface="Canela Regular"/>
                <a:ea typeface="Canela Regular"/>
                <a:cs typeface="Canela Regular"/>
                <a:sym typeface="Canela Regular"/>
              </a:defRPr>
            </a:lvl4pPr>
            <a:lvl5pPr marL="0" indent="0" algn="ctr" defTabSz="2438400">
              <a:lnSpc>
                <a:spcPct val="80000"/>
              </a:lnSpc>
              <a:spcBef>
                <a:spcPts val="0"/>
              </a:spcBef>
              <a:buSzTx/>
              <a:buNone/>
              <a:defRPr sz="12800">
                <a:latin typeface="Canela Regular"/>
                <a:ea typeface="Canela Regular"/>
                <a:cs typeface="Canela Regular"/>
                <a:sym typeface="Canela Regular"/>
              </a:defRPr>
            </a:lvl5pPr>
          </a:lstStyle>
          <a:p>
            <a:r>
              <a:t>Výpis</a:t>
            </a:r>
          </a:p>
          <a:p>
            <a:pPr lvl="1"/>
            <a:endParaRPr/>
          </a:p>
          <a:p>
            <a:pPr lvl="2"/>
            <a:endParaRPr/>
          </a:p>
          <a:p>
            <a:pPr lvl="3"/>
            <a:endParaRPr/>
          </a:p>
          <a:p>
            <a:pPr lvl="4"/>
            <a:endParaRPr/>
          </a:p>
        </p:txBody>
      </p:sp>
      <p:sp>
        <p:nvSpPr>
          <p:cNvPr id="119" name="Číslo snímk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Důležitý fakt">
    <p:spTree>
      <p:nvGrpSpPr>
        <p:cNvPr id="1" name=""/>
        <p:cNvGrpSpPr/>
        <p:nvPr/>
      </p:nvGrpSpPr>
      <p:grpSpPr>
        <a:xfrm>
          <a:off x="0" y="0"/>
          <a:ext cx="0" cy="0"/>
          <a:chOff x="0" y="0"/>
          <a:chExt cx="0" cy="0"/>
        </a:xfrm>
      </p:grpSpPr>
      <p:sp>
        <p:nvSpPr>
          <p:cNvPr id="126" name="Text úrovně 1…"/>
          <p:cNvSpPr txBox="1">
            <a:spLocks noGrp="1"/>
          </p:cNvSpPr>
          <p:nvPr>
            <p:ph type="body" sz="quarter" idx="1" hasCustomPrompt="1"/>
          </p:nvPr>
        </p:nvSpPr>
        <p:spPr>
          <a:xfrm>
            <a:off x="1219200" y="8462239"/>
            <a:ext cx="21945602" cy="832615"/>
          </a:xfrm>
          <a:prstGeom prst="rect">
            <a:avLst/>
          </a:prstGeom>
        </p:spPr>
        <p:txBody>
          <a:bodyPr/>
          <a:lstStyle>
            <a:lvl1pPr marL="0" indent="0" algn="ctr" defTabSz="792479">
              <a:lnSpc>
                <a:spcPct val="100000"/>
              </a:lnSpc>
              <a:spcBef>
                <a:spcPts val="0"/>
              </a:spcBef>
              <a:buSzTx/>
              <a:buNone/>
              <a:defRPr sz="4200" spc="-42">
                <a:latin typeface="Avenir Next Demi Bold"/>
                <a:ea typeface="Avenir Next Demi Bold"/>
                <a:cs typeface="Avenir Next Demi Bold"/>
                <a:sym typeface="Avenir Next Demi Bold"/>
              </a:defRPr>
            </a:lvl1pPr>
            <a:lvl2pPr marL="1067376" indent="-521276" algn="ctr" defTabSz="792479">
              <a:lnSpc>
                <a:spcPct val="100000"/>
              </a:lnSpc>
              <a:spcBef>
                <a:spcPts val="0"/>
              </a:spcBef>
              <a:defRPr sz="4200" spc="-42">
                <a:latin typeface="Avenir Next Demi Bold"/>
                <a:ea typeface="Avenir Next Demi Bold"/>
                <a:cs typeface="Avenir Next Demi Bold"/>
                <a:sym typeface="Avenir Next Demi Bold"/>
              </a:defRPr>
            </a:lvl2pPr>
            <a:lvl3pPr marL="1613476" indent="-521276" algn="ctr" defTabSz="792479">
              <a:lnSpc>
                <a:spcPct val="100000"/>
              </a:lnSpc>
              <a:spcBef>
                <a:spcPts val="0"/>
              </a:spcBef>
              <a:defRPr sz="4200" spc="-42">
                <a:latin typeface="Avenir Next Demi Bold"/>
                <a:ea typeface="Avenir Next Demi Bold"/>
                <a:cs typeface="Avenir Next Demi Bold"/>
                <a:sym typeface="Avenir Next Demi Bold"/>
              </a:defRPr>
            </a:lvl3pPr>
            <a:lvl4pPr marL="2159577" indent="-521277" algn="ctr" defTabSz="792479">
              <a:lnSpc>
                <a:spcPct val="100000"/>
              </a:lnSpc>
              <a:spcBef>
                <a:spcPts val="0"/>
              </a:spcBef>
              <a:defRPr sz="4200" spc="-42">
                <a:latin typeface="Avenir Next Demi Bold"/>
                <a:ea typeface="Avenir Next Demi Bold"/>
                <a:cs typeface="Avenir Next Demi Bold"/>
                <a:sym typeface="Avenir Next Demi Bold"/>
              </a:defRPr>
            </a:lvl4pPr>
            <a:lvl5pPr marL="2705677" indent="-521277" algn="ctr" defTabSz="792479">
              <a:lnSpc>
                <a:spcPct val="100000"/>
              </a:lnSpc>
              <a:spcBef>
                <a:spcPts val="0"/>
              </a:spcBef>
              <a:defRPr sz="4200" spc="-42">
                <a:latin typeface="Avenir Next Demi Bold"/>
                <a:ea typeface="Avenir Next Demi Bold"/>
                <a:cs typeface="Avenir Next Demi Bold"/>
                <a:sym typeface="Avenir Next Demi Bold"/>
              </a:defRPr>
            </a:lvl5pPr>
          </a:lstStyle>
          <a:p>
            <a:r>
              <a:t>Více o faktu</a:t>
            </a:r>
          </a:p>
          <a:p>
            <a:pPr lvl="1"/>
            <a:endParaRPr/>
          </a:p>
          <a:p>
            <a:pPr lvl="2"/>
            <a:endParaRPr/>
          </a:p>
          <a:p>
            <a:pPr lvl="3"/>
            <a:endParaRPr/>
          </a:p>
          <a:p>
            <a:pPr lvl="4"/>
            <a:endParaRPr/>
          </a:p>
        </p:txBody>
      </p:sp>
      <p:sp>
        <p:nvSpPr>
          <p:cNvPr id="127" name="Text úrovně 1…"/>
          <p:cNvSpPr txBox="1">
            <a:spLocks noGrp="1"/>
          </p:cNvSpPr>
          <p:nvPr>
            <p:ph type="body" sz="half" idx="21" hasCustomPrompt="1"/>
          </p:nvPr>
        </p:nvSpPr>
        <p:spPr>
          <a:xfrm>
            <a:off x="1219200" y="4214482"/>
            <a:ext cx="21945600" cy="4269711"/>
          </a:xfrm>
          <a:prstGeom prst="rect">
            <a:avLst/>
          </a:prstGeom>
        </p:spPr>
        <p:txBody>
          <a:bodyPr anchor="b"/>
          <a:lstStyle/>
          <a:p>
            <a:pPr marL="0" lvl="4" indent="1166774" algn="ctr" defTabSz="565708">
              <a:lnSpc>
                <a:spcPct val="80000"/>
              </a:lnSpc>
              <a:spcBef>
                <a:spcPts val="0"/>
              </a:spcBef>
              <a:buSzTx/>
              <a:buNone/>
              <a:defRPr sz="5162">
                <a:latin typeface="Canela Bold"/>
                <a:ea typeface="Canela Bold"/>
                <a:cs typeface="Canela Bold"/>
                <a:sym typeface="Canela Bold"/>
              </a:defRPr>
            </a:pPr>
            <a:r>
              <a:t>100 %
</a:t>
            </a:r>
          </a:p>
        </p:txBody>
      </p:sp>
      <p:sp>
        <p:nvSpPr>
          <p:cNvPr id="128" name="Číslo snímk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Citát">
    <p:spTree>
      <p:nvGrpSpPr>
        <p:cNvPr id="1" name=""/>
        <p:cNvGrpSpPr/>
        <p:nvPr/>
      </p:nvGrpSpPr>
      <p:grpSpPr>
        <a:xfrm>
          <a:off x="0" y="0"/>
          <a:ext cx="0" cy="0"/>
          <a:chOff x="0" y="0"/>
          <a:chExt cx="0" cy="0"/>
        </a:xfrm>
      </p:grpSpPr>
      <p:sp>
        <p:nvSpPr>
          <p:cNvPr id="135" name="Text úrovně 1…"/>
          <p:cNvSpPr txBox="1">
            <a:spLocks noGrp="1"/>
          </p:cNvSpPr>
          <p:nvPr>
            <p:ph type="body" sz="quarter" idx="1" hasCustomPrompt="1"/>
          </p:nvPr>
        </p:nvSpPr>
        <p:spPr>
          <a:xfrm>
            <a:off x="1219200" y="11100051"/>
            <a:ext cx="21945602" cy="832615"/>
          </a:xfrm>
          <a:prstGeom prst="rect">
            <a:avLst/>
          </a:prstGeom>
        </p:spPr>
        <p:txBody>
          <a:bodyPr anchor="ctr"/>
          <a:lstStyle>
            <a:lvl1pPr marL="0" indent="0" algn="ctr" defTabSz="792479">
              <a:lnSpc>
                <a:spcPct val="100000"/>
              </a:lnSpc>
              <a:spcBef>
                <a:spcPts val="0"/>
              </a:spcBef>
              <a:buSzTx/>
              <a:buNone/>
              <a:defRPr sz="4200" spc="-42">
                <a:latin typeface="Avenir Next Demi Bold"/>
                <a:ea typeface="Avenir Next Demi Bold"/>
                <a:cs typeface="Avenir Next Demi Bold"/>
                <a:sym typeface="Avenir Next Demi Bold"/>
              </a:defRPr>
            </a:lvl1pPr>
            <a:lvl2pPr marL="1067376" indent="-521276" algn="ctr" defTabSz="792479">
              <a:lnSpc>
                <a:spcPct val="100000"/>
              </a:lnSpc>
              <a:spcBef>
                <a:spcPts val="0"/>
              </a:spcBef>
              <a:defRPr sz="4200" spc="-42">
                <a:latin typeface="Avenir Next Demi Bold"/>
                <a:ea typeface="Avenir Next Demi Bold"/>
                <a:cs typeface="Avenir Next Demi Bold"/>
                <a:sym typeface="Avenir Next Demi Bold"/>
              </a:defRPr>
            </a:lvl2pPr>
            <a:lvl3pPr marL="1613476" indent="-521276" algn="ctr" defTabSz="792479">
              <a:lnSpc>
                <a:spcPct val="100000"/>
              </a:lnSpc>
              <a:spcBef>
                <a:spcPts val="0"/>
              </a:spcBef>
              <a:defRPr sz="4200" spc="-42">
                <a:latin typeface="Avenir Next Demi Bold"/>
                <a:ea typeface="Avenir Next Demi Bold"/>
                <a:cs typeface="Avenir Next Demi Bold"/>
                <a:sym typeface="Avenir Next Demi Bold"/>
              </a:defRPr>
            </a:lvl3pPr>
            <a:lvl4pPr marL="2159577" indent="-521277" algn="ctr" defTabSz="792479">
              <a:lnSpc>
                <a:spcPct val="100000"/>
              </a:lnSpc>
              <a:spcBef>
                <a:spcPts val="0"/>
              </a:spcBef>
              <a:defRPr sz="4200" spc="-42">
                <a:latin typeface="Avenir Next Demi Bold"/>
                <a:ea typeface="Avenir Next Demi Bold"/>
                <a:cs typeface="Avenir Next Demi Bold"/>
                <a:sym typeface="Avenir Next Demi Bold"/>
              </a:defRPr>
            </a:lvl4pPr>
            <a:lvl5pPr marL="2705677" indent="-521277" algn="ctr" defTabSz="792479">
              <a:lnSpc>
                <a:spcPct val="100000"/>
              </a:lnSpc>
              <a:spcBef>
                <a:spcPts val="0"/>
              </a:spcBef>
              <a:defRPr sz="4200" spc="-42">
                <a:latin typeface="Avenir Next Demi Bold"/>
                <a:ea typeface="Avenir Next Demi Bold"/>
                <a:cs typeface="Avenir Next Demi Bold"/>
                <a:sym typeface="Avenir Next Demi Bold"/>
              </a:defRPr>
            </a:lvl5pPr>
          </a:lstStyle>
          <a:p>
            <a:r>
              <a:t>Zdroj</a:t>
            </a:r>
          </a:p>
          <a:p>
            <a:pPr lvl="1"/>
            <a:endParaRPr/>
          </a:p>
          <a:p>
            <a:pPr lvl="2"/>
            <a:endParaRPr/>
          </a:p>
          <a:p>
            <a:pPr lvl="3"/>
            <a:endParaRPr/>
          </a:p>
          <a:p>
            <a:pPr lvl="4"/>
            <a:endParaRPr/>
          </a:p>
        </p:txBody>
      </p:sp>
      <p:sp>
        <p:nvSpPr>
          <p:cNvPr id="136" name="Text úrovně 1…"/>
          <p:cNvSpPr txBox="1">
            <a:spLocks noGrp="1"/>
          </p:cNvSpPr>
          <p:nvPr>
            <p:ph type="body" sz="half" idx="21" hasCustomPrompt="1"/>
          </p:nvPr>
        </p:nvSpPr>
        <p:spPr>
          <a:xfrm>
            <a:off x="1219200" y="4178300"/>
            <a:ext cx="21945600" cy="4416425"/>
          </a:xfrm>
          <a:prstGeom prst="rect">
            <a:avLst/>
          </a:prstGeom>
        </p:spPr>
        <p:txBody>
          <a:bodyPr anchor="ctr"/>
          <a:lstStyle/>
          <a:p>
            <a:pPr marL="0" lvl="4" indent="2862072" algn="ctr" defTabSz="1731262">
              <a:lnSpc>
                <a:spcPct val="80000"/>
              </a:lnSpc>
              <a:spcBef>
                <a:spcPts val="0"/>
              </a:spcBef>
              <a:buSzTx/>
              <a:buNone/>
              <a:defRPr sz="5200">
                <a:latin typeface="Canela Bold"/>
                <a:ea typeface="Canela Bold"/>
                <a:cs typeface="Canela Bold"/>
                <a:sym typeface="Canela Bold"/>
              </a:defRPr>
            </a:pPr>
            <a:r>
              <a:t>„Význačný citát“
</a:t>
            </a:r>
          </a:p>
        </p:txBody>
      </p:sp>
      <p:sp>
        <p:nvSpPr>
          <p:cNvPr id="137" name="Číslo snímku"/>
          <p:cNvSpPr txBox="1">
            <a:spLocks noGrp="1"/>
          </p:cNvSpPr>
          <p:nvPr>
            <p:ph type="sldNum" sz="quarter" idx="2"/>
          </p:nvPr>
        </p:nvSpPr>
        <p:spPr>
          <a:xfrm>
            <a:off x="11991339" y="12684760"/>
            <a:ext cx="408941" cy="4445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Fotografie - 3 na výšku">
    <p:spTree>
      <p:nvGrpSpPr>
        <p:cNvPr id="1" name=""/>
        <p:cNvGrpSpPr/>
        <p:nvPr/>
      </p:nvGrpSpPr>
      <p:grpSpPr>
        <a:xfrm>
          <a:off x="0" y="0"/>
          <a:ext cx="0" cy="0"/>
          <a:chOff x="0" y="0"/>
          <a:chExt cx="0" cy="0"/>
        </a:xfrm>
      </p:grpSpPr>
      <p:sp>
        <p:nvSpPr>
          <p:cNvPr id="144" name="Moře stýkající se s oblohou při západu slunce 2"/>
          <p:cNvSpPr>
            <a:spLocks noGrp="1"/>
          </p:cNvSpPr>
          <p:nvPr>
            <p:ph type="pic" sz="quarter" idx="21"/>
          </p:nvPr>
        </p:nvSpPr>
        <p:spPr>
          <a:xfrm>
            <a:off x="15744825" y="5581751"/>
            <a:ext cx="7365408" cy="8280403"/>
          </a:xfrm>
          <a:prstGeom prst="rect">
            <a:avLst/>
          </a:prstGeom>
        </p:spPr>
        <p:txBody>
          <a:bodyPr lIns="91439" tIns="45719" rIns="91439" bIns="45719">
            <a:noAutofit/>
          </a:bodyPr>
          <a:lstStyle/>
          <a:p>
            <a:endParaRPr/>
          </a:p>
        </p:txBody>
      </p:sp>
      <p:sp>
        <p:nvSpPr>
          <p:cNvPr id="145" name="Moře stýkající se s oblohou při západu slunce 1"/>
          <p:cNvSpPr>
            <a:spLocks noGrp="1"/>
          </p:cNvSpPr>
          <p:nvPr>
            <p:ph type="pic" sz="quarter" idx="22"/>
          </p:nvPr>
        </p:nvSpPr>
        <p:spPr>
          <a:xfrm>
            <a:off x="15363825" y="1270000"/>
            <a:ext cx="8115300" cy="5409006"/>
          </a:xfrm>
          <a:prstGeom prst="rect">
            <a:avLst/>
          </a:prstGeom>
        </p:spPr>
        <p:txBody>
          <a:bodyPr lIns="91439" tIns="45719" rIns="91439" bIns="45719">
            <a:noAutofit/>
          </a:bodyPr>
          <a:lstStyle/>
          <a:p>
            <a:endParaRPr/>
          </a:p>
        </p:txBody>
      </p:sp>
      <p:sp>
        <p:nvSpPr>
          <p:cNvPr id="146" name="Pláž a moře při západu slunce"/>
          <p:cNvSpPr>
            <a:spLocks noGrp="1"/>
          </p:cNvSpPr>
          <p:nvPr>
            <p:ph type="pic" idx="23"/>
          </p:nvPr>
        </p:nvSpPr>
        <p:spPr>
          <a:xfrm>
            <a:off x="-63500" y="1270000"/>
            <a:ext cx="16764000" cy="11176000"/>
          </a:xfrm>
          <a:prstGeom prst="rect">
            <a:avLst/>
          </a:prstGeom>
        </p:spPr>
        <p:txBody>
          <a:bodyPr lIns="91439" tIns="45719" rIns="91439" bIns="45719">
            <a:noAutofit/>
          </a:bodyPr>
          <a:lstStyle/>
          <a:p>
            <a:endParaRPr/>
          </a:p>
        </p:txBody>
      </p:sp>
      <p:sp>
        <p:nvSpPr>
          <p:cNvPr id="147" name="Číslo snímku"/>
          <p:cNvSpPr txBox="1">
            <a:spLocks noGrp="1"/>
          </p:cNvSpPr>
          <p:nvPr>
            <p:ph type="sldNum" sz="quarter" idx="2"/>
          </p:nvPr>
        </p:nvSpPr>
        <p:spPr>
          <a:xfrm>
            <a:off x="11991339" y="12684760"/>
            <a:ext cx="408941" cy="4445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Fotka">
    <p:spTree>
      <p:nvGrpSpPr>
        <p:cNvPr id="1" name=""/>
        <p:cNvGrpSpPr/>
        <p:nvPr/>
      </p:nvGrpSpPr>
      <p:grpSpPr>
        <a:xfrm>
          <a:off x="0" y="0"/>
          <a:ext cx="0" cy="0"/>
          <a:chOff x="0" y="0"/>
          <a:chExt cx="0" cy="0"/>
        </a:xfrm>
      </p:grpSpPr>
      <p:sp>
        <p:nvSpPr>
          <p:cNvPr id="154" name="pláž a moře při západu slunce"/>
          <p:cNvSpPr>
            <a:spLocks noGrp="1"/>
          </p:cNvSpPr>
          <p:nvPr>
            <p:ph type="pic" idx="21"/>
          </p:nvPr>
        </p:nvSpPr>
        <p:spPr>
          <a:xfrm>
            <a:off x="1270000" y="-423334"/>
            <a:ext cx="21844000" cy="14562668"/>
          </a:xfrm>
          <a:prstGeom prst="rect">
            <a:avLst/>
          </a:prstGeom>
        </p:spPr>
        <p:txBody>
          <a:bodyPr lIns="91439" tIns="45719" rIns="91439" bIns="45719">
            <a:noAutofit/>
          </a:bodyPr>
          <a:lstStyle/>
          <a:p>
            <a:endParaRPr/>
          </a:p>
        </p:txBody>
      </p:sp>
      <p:sp>
        <p:nvSpPr>
          <p:cNvPr id="155" name="Číslo snímku"/>
          <p:cNvSpPr txBox="1">
            <a:spLocks noGrp="1"/>
          </p:cNvSpPr>
          <p:nvPr>
            <p:ph type="sldNum" sz="quarter" idx="2"/>
          </p:nvPr>
        </p:nvSpPr>
        <p:spPr>
          <a:xfrm>
            <a:off x="11991339" y="12684760"/>
            <a:ext cx="408941" cy="4445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Prázdný">
    <p:spTree>
      <p:nvGrpSpPr>
        <p:cNvPr id="1" name=""/>
        <p:cNvGrpSpPr/>
        <p:nvPr/>
      </p:nvGrpSpPr>
      <p:grpSpPr>
        <a:xfrm>
          <a:off x="0" y="0"/>
          <a:ext cx="0" cy="0"/>
          <a:chOff x="0" y="0"/>
          <a:chExt cx="0" cy="0"/>
        </a:xfrm>
      </p:grpSpPr>
      <p:sp>
        <p:nvSpPr>
          <p:cNvPr id="162" name="Číslo snímku"/>
          <p:cNvSpPr txBox="1">
            <a:spLocks noGrp="1"/>
          </p:cNvSpPr>
          <p:nvPr>
            <p:ph type="sldNum" sz="quarter" idx="2"/>
          </p:nvPr>
        </p:nvSpPr>
        <p:spPr>
          <a:xfrm>
            <a:off x="11991339" y="12684760"/>
            <a:ext cx="408941" cy="4445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Název a fotka">
    <p:spTree>
      <p:nvGrpSpPr>
        <p:cNvPr id="1" name=""/>
        <p:cNvGrpSpPr/>
        <p:nvPr/>
      </p:nvGrpSpPr>
      <p:grpSpPr>
        <a:xfrm>
          <a:off x="0" y="0"/>
          <a:ext cx="0" cy="0"/>
          <a:chOff x="0" y="0"/>
          <a:chExt cx="0" cy="0"/>
        </a:xfrm>
      </p:grpSpPr>
      <p:sp>
        <p:nvSpPr>
          <p:cNvPr id="21" name="Pláž a moře při západu slunce"/>
          <p:cNvSpPr>
            <a:spLocks noGrp="1"/>
          </p:cNvSpPr>
          <p:nvPr>
            <p:ph type="pic" idx="21"/>
          </p:nvPr>
        </p:nvSpPr>
        <p:spPr>
          <a:xfrm>
            <a:off x="0" y="-1270000"/>
            <a:ext cx="24384000" cy="16256000"/>
          </a:xfrm>
          <a:prstGeom prst="rect">
            <a:avLst/>
          </a:prstGeom>
        </p:spPr>
        <p:txBody>
          <a:bodyPr lIns="91439" tIns="45719" rIns="91439" bIns="45719">
            <a:noAutofit/>
          </a:bodyPr>
          <a:lstStyle/>
          <a:p>
            <a:endParaRPr/>
          </a:p>
        </p:txBody>
      </p:sp>
      <p:sp>
        <p:nvSpPr>
          <p:cNvPr id="22" name="Název prezentace"/>
          <p:cNvSpPr txBox="1">
            <a:spLocks noGrp="1"/>
          </p:cNvSpPr>
          <p:nvPr>
            <p:ph type="title" hasCustomPrompt="1"/>
          </p:nvPr>
        </p:nvSpPr>
        <p:spPr>
          <a:xfrm>
            <a:off x="1219200" y="3543300"/>
            <a:ext cx="21945600" cy="4267200"/>
          </a:xfrm>
          <a:prstGeom prst="rect">
            <a:avLst/>
          </a:prstGeom>
        </p:spPr>
        <p:txBody>
          <a:bodyPr anchor="b"/>
          <a:lstStyle>
            <a:lvl1pPr>
              <a:defRPr sz="12800" spc="-128">
                <a:solidFill>
                  <a:srgbClr val="FFFFFF"/>
                </a:solidFill>
              </a:defRPr>
            </a:lvl1pPr>
          </a:lstStyle>
          <a:p>
            <a:r>
              <a:t>Název prezentace</a:t>
            </a:r>
          </a:p>
        </p:txBody>
      </p:sp>
      <p:sp>
        <p:nvSpPr>
          <p:cNvPr id="23" name="Text úrovně 1…"/>
          <p:cNvSpPr txBox="1">
            <a:spLocks noGrp="1"/>
          </p:cNvSpPr>
          <p:nvPr>
            <p:ph type="body" sz="quarter" idx="1" hasCustomPrompt="1"/>
          </p:nvPr>
        </p:nvSpPr>
        <p:spPr>
          <a:xfrm>
            <a:off x="1219200" y="7569200"/>
            <a:ext cx="21945600" cy="2252112"/>
          </a:xfrm>
          <a:prstGeom prst="rect">
            <a:avLst/>
          </a:prstGeom>
        </p:spPr>
        <p:txBody>
          <a:bodyPr/>
          <a:lstStyle>
            <a:lvl1pPr marL="0" indent="0" algn="ctr" defTabSz="825500">
              <a:lnSpc>
                <a:spcPct val="100000"/>
              </a:lnSpc>
              <a:spcBef>
                <a:spcPts val="0"/>
              </a:spcBef>
              <a:buSzTx/>
              <a:buNone/>
              <a:defRPr sz="6000" spc="-58">
                <a:solidFill>
                  <a:srgbClr val="FFFFFF"/>
                </a:solidFill>
                <a:latin typeface="Avenir Next Demi Bold"/>
                <a:ea typeface="Avenir Next Demi Bold"/>
                <a:cs typeface="Avenir Next Demi Bold"/>
                <a:sym typeface="Avenir Next Demi Bold"/>
              </a:defRPr>
            </a:lvl1pPr>
            <a:lvl2pPr marL="0" indent="0" algn="ctr" defTabSz="825500">
              <a:lnSpc>
                <a:spcPct val="100000"/>
              </a:lnSpc>
              <a:spcBef>
                <a:spcPts val="0"/>
              </a:spcBef>
              <a:buSzTx/>
              <a:buNone/>
              <a:defRPr sz="6000" spc="-58">
                <a:solidFill>
                  <a:srgbClr val="FFFFFF"/>
                </a:solidFill>
                <a:latin typeface="Avenir Next Demi Bold"/>
                <a:ea typeface="Avenir Next Demi Bold"/>
                <a:cs typeface="Avenir Next Demi Bold"/>
                <a:sym typeface="Avenir Next Demi Bold"/>
              </a:defRPr>
            </a:lvl2pPr>
            <a:lvl3pPr marL="0" indent="0" algn="ctr" defTabSz="825500">
              <a:lnSpc>
                <a:spcPct val="100000"/>
              </a:lnSpc>
              <a:spcBef>
                <a:spcPts val="0"/>
              </a:spcBef>
              <a:buSzTx/>
              <a:buNone/>
              <a:defRPr sz="6000" spc="-58">
                <a:solidFill>
                  <a:srgbClr val="FFFFFF"/>
                </a:solidFill>
                <a:latin typeface="Avenir Next Demi Bold"/>
                <a:ea typeface="Avenir Next Demi Bold"/>
                <a:cs typeface="Avenir Next Demi Bold"/>
                <a:sym typeface="Avenir Next Demi Bold"/>
              </a:defRPr>
            </a:lvl3pPr>
            <a:lvl4pPr marL="0" indent="0" algn="ctr" defTabSz="825500">
              <a:lnSpc>
                <a:spcPct val="100000"/>
              </a:lnSpc>
              <a:spcBef>
                <a:spcPts val="0"/>
              </a:spcBef>
              <a:buSzTx/>
              <a:buNone/>
              <a:defRPr sz="6000" spc="-58">
                <a:solidFill>
                  <a:srgbClr val="FFFFFF"/>
                </a:solidFill>
                <a:latin typeface="Avenir Next Demi Bold"/>
                <a:ea typeface="Avenir Next Demi Bold"/>
                <a:cs typeface="Avenir Next Demi Bold"/>
                <a:sym typeface="Avenir Next Demi Bold"/>
              </a:defRPr>
            </a:lvl4pPr>
            <a:lvl5pPr marL="0" indent="0" algn="ctr" defTabSz="825500">
              <a:lnSpc>
                <a:spcPct val="100000"/>
              </a:lnSpc>
              <a:spcBef>
                <a:spcPts val="0"/>
              </a:spcBef>
              <a:buSzTx/>
              <a:buNone/>
              <a:defRPr sz="6000" spc="-58">
                <a:solidFill>
                  <a:srgbClr val="FFFFFF"/>
                </a:solidFill>
                <a:latin typeface="Avenir Next Demi Bold"/>
                <a:ea typeface="Avenir Next Demi Bold"/>
                <a:cs typeface="Avenir Next Demi Bold"/>
                <a:sym typeface="Avenir Next Demi Bold"/>
              </a:defRPr>
            </a:lvl5pPr>
          </a:lstStyle>
          <a:p>
            <a:r>
              <a:t>Podtitul prezentace</a:t>
            </a:r>
          </a:p>
          <a:p>
            <a:pPr lvl="1"/>
            <a:endParaRPr/>
          </a:p>
          <a:p>
            <a:pPr lvl="2"/>
            <a:endParaRPr/>
          </a:p>
          <a:p>
            <a:pPr lvl="3"/>
            <a:endParaRPr/>
          </a:p>
          <a:p>
            <a:pPr lvl="4"/>
            <a:endParaRPr/>
          </a:p>
        </p:txBody>
      </p:sp>
      <p:sp>
        <p:nvSpPr>
          <p:cNvPr id="24" name="Autor a datum"/>
          <p:cNvSpPr txBox="1">
            <a:spLocks noGrp="1"/>
          </p:cNvSpPr>
          <p:nvPr>
            <p:ph type="body" sz="quarter" idx="22" hasCustomPrompt="1"/>
          </p:nvPr>
        </p:nvSpPr>
        <p:spPr>
          <a:xfrm>
            <a:off x="1219200" y="11988800"/>
            <a:ext cx="21945602" cy="605791"/>
          </a:xfrm>
          <a:prstGeom prst="rect">
            <a:avLst/>
          </a:prstGeom>
        </p:spPr>
        <p:txBody>
          <a:bodyPr/>
          <a:lstStyle>
            <a:lvl1pPr marL="0" indent="0" algn="ctr" defTabSz="808990">
              <a:lnSpc>
                <a:spcPct val="100000"/>
              </a:lnSpc>
              <a:spcBef>
                <a:spcPts val="0"/>
              </a:spcBef>
              <a:buSzTx/>
              <a:buNone/>
              <a:defRPr sz="2900" spc="-100">
                <a:solidFill>
                  <a:srgbClr val="FFFFFF"/>
                </a:solidFill>
                <a:latin typeface="Avenir Next Medium"/>
                <a:ea typeface="Avenir Next Medium"/>
                <a:cs typeface="Avenir Next Medium"/>
                <a:sym typeface="Avenir Next Medium"/>
              </a:defRPr>
            </a:lvl1pPr>
          </a:lstStyle>
          <a:p>
            <a:r>
              <a:t>Autor a datum</a:t>
            </a:r>
          </a:p>
        </p:txBody>
      </p:sp>
      <p:sp>
        <p:nvSpPr>
          <p:cNvPr id="25" name="Číslo snímku"/>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Alternativní název a fotka">
    <p:spTree>
      <p:nvGrpSpPr>
        <p:cNvPr id="1" name=""/>
        <p:cNvGrpSpPr/>
        <p:nvPr/>
      </p:nvGrpSpPr>
      <p:grpSpPr>
        <a:xfrm>
          <a:off x="0" y="0"/>
          <a:ext cx="0" cy="0"/>
          <a:chOff x="0" y="0"/>
          <a:chExt cx="0" cy="0"/>
        </a:xfrm>
      </p:grpSpPr>
      <p:sp>
        <p:nvSpPr>
          <p:cNvPr id="32" name="Název snímku"/>
          <p:cNvSpPr txBox="1">
            <a:spLocks noGrp="1"/>
          </p:cNvSpPr>
          <p:nvPr>
            <p:ph type="title" hasCustomPrompt="1"/>
          </p:nvPr>
        </p:nvSpPr>
        <p:spPr>
          <a:xfrm>
            <a:off x="1215494" y="4585101"/>
            <a:ext cx="9757340" cy="2540003"/>
          </a:xfrm>
          <a:prstGeom prst="rect">
            <a:avLst/>
          </a:prstGeom>
        </p:spPr>
        <p:txBody>
          <a:bodyPr anchor="b"/>
          <a:lstStyle/>
          <a:p>
            <a:r>
              <a:t>Název snímku</a:t>
            </a:r>
          </a:p>
        </p:txBody>
      </p:sp>
      <p:sp>
        <p:nvSpPr>
          <p:cNvPr id="33" name="Moře stýkající se s oblohou při západu slunce"/>
          <p:cNvSpPr>
            <a:spLocks noGrp="1"/>
          </p:cNvSpPr>
          <p:nvPr>
            <p:ph type="pic" idx="21"/>
          </p:nvPr>
        </p:nvSpPr>
        <p:spPr>
          <a:xfrm>
            <a:off x="9283700" y="1270000"/>
            <a:ext cx="16751300" cy="11176000"/>
          </a:xfrm>
          <a:prstGeom prst="rect">
            <a:avLst/>
          </a:prstGeom>
        </p:spPr>
        <p:txBody>
          <a:bodyPr lIns="91439" tIns="45719" rIns="91439" bIns="45719">
            <a:noAutofit/>
          </a:bodyPr>
          <a:lstStyle/>
          <a:p>
            <a:endParaRPr/>
          </a:p>
        </p:txBody>
      </p:sp>
      <p:sp>
        <p:nvSpPr>
          <p:cNvPr id="34" name="Text úrovně 1…"/>
          <p:cNvSpPr txBox="1">
            <a:spLocks noGrp="1"/>
          </p:cNvSpPr>
          <p:nvPr>
            <p:ph type="body" sz="quarter" idx="1" hasCustomPrompt="1"/>
          </p:nvPr>
        </p:nvSpPr>
        <p:spPr>
          <a:xfrm>
            <a:off x="1219200" y="7016750"/>
            <a:ext cx="9753600" cy="5416550"/>
          </a:xfrm>
          <a:prstGeom prst="rect">
            <a:avLst/>
          </a:prstGeom>
        </p:spPr>
        <p:txBody>
          <a:bodyPr/>
          <a:lstStyle>
            <a:lvl1pPr marL="0" indent="0" algn="ctr" defTabSz="825500">
              <a:lnSpc>
                <a:spcPct val="100000"/>
              </a:lnSpc>
              <a:spcBef>
                <a:spcPts val="0"/>
              </a:spcBef>
              <a:buSzTx/>
              <a:buNone/>
              <a:defRPr spc="-44">
                <a:latin typeface="Avenir Next Demi Bold"/>
                <a:ea typeface="Avenir Next Demi Bold"/>
                <a:cs typeface="Avenir Next Demi Bold"/>
                <a:sym typeface="Avenir Next Demi Bold"/>
              </a:defRPr>
            </a:lvl1pPr>
            <a:lvl2pPr marL="0" indent="0" algn="ctr" defTabSz="825500">
              <a:lnSpc>
                <a:spcPct val="100000"/>
              </a:lnSpc>
              <a:spcBef>
                <a:spcPts val="0"/>
              </a:spcBef>
              <a:buSzTx/>
              <a:buNone/>
              <a:defRPr spc="-44">
                <a:latin typeface="Avenir Next Demi Bold"/>
                <a:ea typeface="Avenir Next Demi Bold"/>
                <a:cs typeface="Avenir Next Demi Bold"/>
                <a:sym typeface="Avenir Next Demi Bold"/>
              </a:defRPr>
            </a:lvl2pPr>
            <a:lvl3pPr marL="0" indent="0" algn="ctr" defTabSz="825500">
              <a:lnSpc>
                <a:spcPct val="100000"/>
              </a:lnSpc>
              <a:spcBef>
                <a:spcPts val="0"/>
              </a:spcBef>
              <a:buSzTx/>
              <a:buNone/>
              <a:defRPr spc="-44">
                <a:latin typeface="Avenir Next Demi Bold"/>
                <a:ea typeface="Avenir Next Demi Bold"/>
                <a:cs typeface="Avenir Next Demi Bold"/>
                <a:sym typeface="Avenir Next Demi Bold"/>
              </a:defRPr>
            </a:lvl3pPr>
            <a:lvl4pPr marL="0" indent="0" algn="ctr" defTabSz="825500">
              <a:lnSpc>
                <a:spcPct val="100000"/>
              </a:lnSpc>
              <a:spcBef>
                <a:spcPts val="0"/>
              </a:spcBef>
              <a:buSzTx/>
              <a:buNone/>
              <a:defRPr spc="-44">
                <a:latin typeface="Avenir Next Demi Bold"/>
                <a:ea typeface="Avenir Next Demi Bold"/>
                <a:cs typeface="Avenir Next Demi Bold"/>
                <a:sym typeface="Avenir Next Demi Bold"/>
              </a:defRPr>
            </a:lvl4pPr>
            <a:lvl5pPr marL="0" indent="0" algn="ctr" defTabSz="825500">
              <a:lnSpc>
                <a:spcPct val="100000"/>
              </a:lnSpc>
              <a:spcBef>
                <a:spcPts val="0"/>
              </a:spcBef>
              <a:buSzTx/>
              <a:buNone/>
              <a:defRPr spc="-44">
                <a:latin typeface="Avenir Next Demi Bold"/>
                <a:ea typeface="Avenir Next Demi Bold"/>
                <a:cs typeface="Avenir Next Demi Bold"/>
                <a:sym typeface="Avenir Next Demi Bold"/>
              </a:defRPr>
            </a:lvl5pPr>
          </a:lstStyle>
          <a:p>
            <a:r>
              <a:t>Podtitul snímku</a:t>
            </a:r>
          </a:p>
          <a:p>
            <a:pPr lvl="1"/>
            <a:endParaRPr/>
          </a:p>
          <a:p>
            <a:pPr lvl="2"/>
            <a:endParaRPr/>
          </a:p>
          <a:p>
            <a:pPr lvl="3"/>
            <a:endParaRPr/>
          </a:p>
          <a:p>
            <a:pPr lvl="4"/>
            <a:endParaRPr/>
          </a:p>
        </p:txBody>
      </p:sp>
      <p:sp>
        <p:nvSpPr>
          <p:cNvPr id="35" name="Číslo snímk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Název a odrážky">
    <p:spTree>
      <p:nvGrpSpPr>
        <p:cNvPr id="1" name=""/>
        <p:cNvGrpSpPr/>
        <p:nvPr/>
      </p:nvGrpSpPr>
      <p:grpSpPr>
        <a:xfrm>
          <a:off x="0" y="0"/>
          <a:ext cx="0" cy="0"/>
          <a:chOff x="0" y="0"/>
          <a:chExt cx="0" cy="0"/>
        </a:xfrm>
      </p:grpSpPr>
      <p:sp>
        <p:nvSpPr>
          <p:cNvPr id="42" name="Název snímku"/>
          <p:cNvSpPr txBox="1">
            <a:spLocks noGrp="1"/>
          </p:cNvSpPr>
          <p:nvPr>
            <p:ph type="title" hasCustomPrompt="1"/>
          </p:nvPr>
        </p:nvSpPr>
        <p:spPr>
          <a:prstGeom prst="rect">
            <a:avLst/>
          </a:prstGeom>
        </p:spPr>
        <p:txBody>
          <a:bodyPr/>
          <a:lstStyle/>
          <a:p>
            <a:r>
              <a:t>Název snímku</a:t>
            </a:r>
          </a:p>
        </p:txBody>
      </p:sp>
      <p:sp>
        <p:nvSpPr>
          <p:cNvPr id="43" name="Text úrovně 1…"/>
          <p:cNvSpPr txBox="1">
            <a:spLocks noGrp="1"/>
          </p:cNvSpPr>
          <p:nvPr>
            <p:ph type="body" idx="1" hasCustomPrompt="1"/>
          </p:nvPr>
        </p:nvSpPr>
        <p:spPr>
          <a:prstGeom prst="rect">
            <a:avLst/>
          </a:prstGeom>
        </p:spPr>
        <p:txBody>
          <a:bodyPr/>
          <a:lstStyle/>
          <a:p>
            <a:r>
              <a:t>Text s odrážkami na snímku</a:t>
            </a:r>
          </a:p>
          <a:p>
            <a:pPr lvl="1"/>
            <a:endParaRPr/>
          </a:p>
          <a:p>
            <a:pPr lvl="2"/>
            <a:endParaRPr/>
          </a:p>
          <a:p>
            <a:pPr lvl="3"/>
            <a:endParaRPr/>
          </a:p>
          <a:p>
            <a:pPr lvl="4"/>
            <a:endParaRPr/>
          </a:p>
        </p:txBody>
      </p:sp>
      <p:sp>
        <p:nvSpPr>
          <p:cNvPr id="44" name="Podtitul snímku"/>
          <p:cNvSpPr txBox="1">
            <a:spLocks noGrp="1"/>
          </p:cNvSpPr>
          <p:nvPr>
            <p:ph type="body" sz="quarter" idx="21" hasCustomPrompt="1"/>
          </p:nvPr>
        </p:nvSpPr>
        <p:spPr>
          <a:xfrm>
            <a:off x="1219200" y="2384648"/>
            <a:ext cx="21945602" cy="832614"/>
          </a:xfrm>
          <a:prstGeom prst="rect">
            <a:avLst/>
          </a:prstGeom>
        </p:spPr>
        <p:txBody>
          <a:bodyPr/>
          <a:lstStyle>
            <a:lvl1pPr marL="0" indent="0" algn="ctr" defTabSz="792479">
              <a:lnSpc>
                <a:spcPct val="100000"/>
              </a:lnSpc>
              <a:spcBef>
                <a:spcPts val="0"/>
              </a:spcBef>
              <a:buSzTx/>
              <a:buNone/>
              <a:defRPr sz="4200" spc="-100">
                <a:latin typeface="Avenir Next Demi Bold"/>
                <a:ea typeface="Avenir Next Demi Bold"/>
                <a:cs typeface="Avenir Next Demi Bold"/>
                <a:sym typeface="Avenir Next Demi Bold"/>
              </a:defRPr>
            </a:lvl1pPr>
          </a:lstStyle>
          <a:p>
            <a:r>
              <a:t>Podtitul snímku</a:t>
            </a:r>
          </a:p>
        </p:txBody>
      </p:sp>
      <p:sp>
        <p:nvSpPr>
          <p:cNvPr id="45" name="Číslo snímk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Odrážky">
    <p:spTree>
      <p:nvGrpSpPr>
        <p:cNvPr id="1" name=""/>
        <p:cNvGrpSpPr/>
        <p:nvPr/>
      </p:nvGrpSpPr>
      <p:grpSpPr>
        <a:xfrm>
          <a:off x="0" y="0"/>
          <a:ext cx="0" cy="0"/>
          <a:chOff x="0" y="0"/>
          <a:chExt cx="0" cy="0"/>
        </a:xfrm>
      </p:grpSpPr>
      <p:sp>
        <p:nvSpPr>
          <p:cNvPr id="52" name="Text úrovně 1…"/>
          <p:cNvSpPr txBox="1">
            <a:spLocks noGrp="1"/>
          </p:cNvSpPr>
          <p:nvPr>
            <p:ph type="body" idx="1" hasCustomPrompt="1"/>
          </p:nvPr>
        </p:nvSpPr>
        <p:spPr>
          <a:xfrm>
            <a:off x="1219200" y="4013200"/>
            <a:ext cx="21945600" cy="8487148"/>
          </a:xfrm>
          <a:prstGeom prst="rect">
            <a:avLst/>
          </a:prstGeom>
        </p:spPr>
        <p:txBody>
          <a:bodyPr numCol="2" spcCol="2558382"/>
          <a:lstStyle/>
          <a:p>
            <a:r>
              <a:t>Text s odrážkami na snímku</a:t>
            </a:r>
          </a:p>
          <a:p>
            <a:pPr lvl="1"/>
            <a:endParaRPr/>
          </a:p>
          <a:p>
            <a:pPr lvl="2"/>
            <a:endParaRPr/>
          </a:p>
          <a:p>
            <a:pPr lvl="3"/>
            <a:endParaRPr/>
          </a:p>
          <a:p>
            <a:pPr lvl="4"/>
            <a:endParaRPr/>
          </a:p>
        </p:txBody>
      </p:sp>
      <p:sp>
        <p:nvSpPr>
          <p:cNvPr id="53" name="Číslo snímku"/>
          <p:cNvSpPr txBox="1">
            <a:spLocks noGrp="1"/>
          </p:cNvSpPr>
          <p:nvPr>
            <p:ph type="sldNum" sz="quarter" idx="2"/>
          </p:nvPr>
        </p:nvSpPr>
        <p:spPr>
          <a:xfrm>
            <a:off x="11991339" y="12684760"/>
            <a:ext cx="408941" cy="4445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Název, odrážky, fotka">
    <p:spTree>
      <p:nvGrpSpPr>
        <p:cNvPr id="1" name=""/>
        <p:cNvGrpSpPr/>
        <p:nvPr/>
      </p:nvGrpSpPr>
      <p:grpSpPr>
        <a:xfrm>
          <a:off x="0" y="0"/>
          <a:ext cx="0" cy="0"/>
          <a:chOff x="0" y="0"/>
          <a:chExt cx="0" cy="0"/>
        </a:xfrm>
      </p:grpSpPr>
      <p:sp>
        <p:nvSpPr>
          <p:cNvPr id="60" name="Název snímku"/>
          <p:cNvSpPr txBox="1">
            <a:spLocks noGrp="1"/>
          </p:cNvSpPr>
          <p:nvPr>
            <p:ph type="title" hasCustomPrompt="1"/>
          </p:nvPr>
        </p:nvSpPr>
        <p:spPr>
          <a:xfrm>
            <a:off x="1219200" y="774700"/>
            <a:ext cx="9753600" cy="1600200"/>
          </a:xfrm>
          <a:prstGeom prst="rect">
            <a:avLst/>
          </a:prstGeom>
        </p:spPr>
        <p:txBody>
          <a:bodyPr/>
          <a:lstStyle/>
          <a:p>
            <a:r>
              <a:t>Název snímku</a:t>
            </a:r>
          </a:p>
        </p:txBody>
      </p:sp>
      <p:sp>
        <p:nvSpPr>
          <p:cNvPr id="61" name="Moře stýkající se s oblohou při západu slunce"/>
          <p:cNvSpPr>
            <a:spLocks noGrp="1"/>
          </p:cNvSpPr>
          <p:nvPr>
            <p:ph type="pic" idx="21"/>
          </p:nvPr>
        </p:nvSpPr>
        <p:spPr>
          <a:xfrm>
            <a:off x="12192644" y="718588"/>
            <a:ext cx="10972801" cy="12329625"/>
          </a:xfrm>
          <a:prstGeom prst="rect">
            <a:avLst/>
          </a:prstGeom>
        </p:spPr>
        <p:txBody>
          <a:bodyPr lIns="91439" tIns="45719" rIns="91439" bIns="45719">
            <a:noAutofit/>
          </a:bodyPr>
          <a:lstStyle/>
          <a:p>
            <a:endParaRPr/>
          </a:p>
        </p:txBody>
      </p:sp>
      <p:sp>
        <p:nvSpPr>
          <p:cNvPr id="62" name="Text úrovně 1…"/>
          <p:cNvSpPr txBox="1">
            <a:spLocks noGrp="1"/>
          </p:cNvSpPr>
          <p:nvPr>
            <p:ph type="body" sz="quarter" idx="1" hasCustomPrompt="1"/>
          </p:nvPr>
        </p:nvSpPr>
        <p:spPr>
          <a:xfrm>
            <a:off x="1219200" y="2387600"/>
            <a:ext cx="9757569" cy="832612"/>
          </a:xfrm>
          <a:prstGeom prst="rect">
            <a:avLst/>
          </a:prstGeom>
        </p:spPr>
        <p:txBody>
          <a:bodyPr/>
          <a:lstStyle>
            <a:lvl1pPr marL="0" indent="0" algn="ctr" defTabSz="792479">
              <a:lnSpc>
                <a:spcPct val="100000"/>
              </a:lnSpc>
              <a:spcBef>
                <a:spcPts val="0"/>
              </a:spcBef>
              <a:buSzTx/>
              <a:buNone/>
              <a:defRPr sz="4200" spc="-42">
                <a:latin typeface="Avenir Next Demi Bold"/>
                <a:ea typeface="Avenir Next Demi Bold"/>
                <a:cs typeface="Avenir Next Demi Bold"/>
                <a:sym typeface="Avenir Next Demi Bold"/>
              </a:defRPr>
            </a:lvl1pPr>
            <a:lvl2pPr marL="1067376" indent="-521276" algn="ctr" defTabSz="792479">
              <a:lnSpc>
                <a:spcPct val="100000"/>
              </a:lnSpc>
              <a:spcBef>
                <a:spcPts val="0"/>
              </a:spcBef>
              <a:defRPr sz="4200" spc="-42">
                <a:latin typeface="Avenir Next Demi Bold"/>
                <a:ea typeface="Avenir Next Demi Bold"/>
                <a:cs typeface="Avenir Next Demi Bold"/>
                <a:sym typeface="Avenir Next Demi Bold"/>
              </a:defRPr>
            </a:lvl2pPr>
            <a:lvl3pPr marL="1613476" indent="-521276" algn="ctr" defTabSz="792479">
              <a:lnSpc>
                <a:spcPct val="100000"/>
              </a:lnSpc>
              <a:spcBef>
                <a:spcPts val="0"/>
              </a:spcBef>
              <a:defRPr sz="4200" spc="-42">
                <a:latin typeface="Avenir Next Demi Bold"/>
                <a:ea typeface="Avenir Next Demi Bold"/>
                <a:cs typeface="Avenir Next Demi Bold"/>
                <a:sym typeface="Avenir Next Demi Bold"/>
              </a:defRPr>
            </a:lvl3pPr>
            <a:lvl4pPr marL="2159577" indent="-521277" algn="ctr" defTabSz="792479">
              <a:lnSpc>
                <a:spcPct val="100000"/>
              </a:lnSpc>
              <a:spcBef>
                <a:spcPts val="0"/>
              </a:spcBef>
              <a:defRPr sz="4200" spc="-42">
                <a:latin typeface="Avenir Next Demi Bold"/>
                <a:ea typeface="Avenir Next Demi Bold"/>
                <a:cs typeface="Avenir Next Demi Bold"/>
                <a:sym typeface="Avenir Next Demi Bold"/>
              </a:defRPr>
            </a:lvl4pPr>
            <a:lvl5pPr marL="2705677" indent="-521277" algn="ctr" defTabSz="792479">
              <a:lnSpc>
                <a:spcPct val="100000"/>
              </a:lnSpc>
              <a:spcBef>
                <a:spcPts val="0"/>
              </a:spcBef>
              <a:defRPr sz="4200" spc="-42">
                <a:latin typeface="Avenir Next Demi Bold"/>
                <a:ea typeface="Avenir Next Demi Bold"/>
                <a:cs typeface="Avenir Next Demi Bold"/>
                <a:sym typeface="Avenir Next Demi Bold"/>
              </a:defRPr>
            </a:lvl5pPr>
          </a:lstStyle>
          <a:p>
            <a:r>
              <a:t>Podtitul snímku</a:t>
            </a:r>
          </a:p>
          <a:p>
            <a:pPr lvl="1"/>
            <a:endParaRPr/>
          </a:p>
          <a:p>
            <a:pPr lvl="2"/>
            <a:endParaRPr/>
          </a:p>
          <a:p>
            <a:pPr lvl="3"/>
            <a:endParaRPr/>
          </a:p>
          <a:p>
            <a:pPr lvl="4"/>
            <a:endParaRPr/>
          </a:p>
        </p:txBody>
      </p:sp>
      <p:sp>
        <p:nvSpPr>
          <p:cNvPr id="63" name="Text úrovně 1…"/>
          <p:cNvSpPr txBox="1">
            <a:spLocks noGrp="1"/>
          </p:cNvSpPr>
          <p:nvPr>
            <p:ph type="body" sz="half" idx="22" hasCustomPrompt="1"/>
          </p:nvPr>
        </p:nvSpPr>
        <p:spPr>
          <a:xfrm>
            <a:off x="1219198" y="4023221"/>
            <a:ext cx="9757573" cy="8384680"/>
          </a:xfrm>
          <a:prstGeom prst="rect">
            <a:avLst/>
          </a:prstGeom>
        </p:spPr>
        <p:txBody>
          <a:bodyPr/>
          <a:lstStyle/>
          <a:p>
            <a:r>
              <a:t>Text s odrážkami na snímku</a:t>
            </a:r>
          </a:p>
        </p:txBody>
      </p:sp>
      <p:sp>
        <p:nvSpPr>
          <p:cNvPr id="64" name="Číslo snímku"/>
          <p:cNvSpPr txBox="1">
            <a:spLocks noGrp="1"/>
          </p:cNvSpPr>
          <p:nvPr>
            <p:ph type="sldNum" sz="quarter" idx="2"/>
          </p:nvPr>
        </p:nvSpPr>
        <p:spPr>
          <a:xfrm>
            <a:off x="11993880" y="12684760"/>
            <a:ext cx="408941" cy="4445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Název, odrážky a živé video – malé">
    <p:spTree>
      <p:nvGrpSpPr>
        <p:cNvPr id="1" name=""/>
        <p:cNvGrpSpPr/>
        <p:nvPr/>
      </p:nvGrpSpPr>
      <p:grpSpPr>
        <a:xfrm>
          <a:off x="0" y="0"/>
          <a:ext cx="0" cy="0"/>
          <a:chOff x="0" y="0"/>
          <a:chExt cx="0" cy="0"/>
        </a:xfrm>
      </p:grpSpPr>
      <p:sp>
        <p:nvSpPr>
          <p:cNvPr id="71" name="Název snímku"/>
          <p:cNvSpPr txBox="1">
            <a:spLocks noGrp="1"/>
          </p:cNvSpPr>
          <p:nvPr>
            <p:ph type="title" hasCustomPrompt="1"/>
          </p:nvPr>
        </p:nvSpPr>
        <p:spPr>
          <a:xfrm>
            <a:off x="1219200" y="774700"/>
            <a:ext cx="9753600" cy="1600200"/>
          </a:xfrm>
          <a:prstGeom prst="rect">
            <a:avLst/>
          </a:prstGeom>
        </p:spPr>
        <p:txBody>
          <a:bodyPr/>
          <a:lstStyle/>
          <a:p>
            <a:r>
              <a:t>Název snímku</a:t>
            </a:r>
          </a:p>
        </p:txBody>
      </p:sp>
      <p:sp>
        <p:nvSpPr>
          <p:cNvPr id="72" name="Text úrovně 1…"/>
          <p:cNvSpPr txBox="1">
            <a:spLocks noGrp="1"/>
          </p:cNvSpPr>
          <p:nvPr>
            <p:ph type="body" sz="quarter" idx="1" hasCustomPrompt="1"/>
          </p:nvPr>
        </p:nvSpPr>
        <p:spPr>
          <a:xfrm>
            <a:off x="1219200" y="2387600"/>
            <a:ext cx="9757569" cy="832612"/>
          </a:xfrm>
          <a:prstGeom prst="rect">
            <a:avLst/>
          </a:prstGeom>
        </p:spPr>
        <p:txBody>
          <a:bodyPr/>
          <a:lstStyle>
            <a:lvl1pPr marL="0" indent="0" algn="ctr" defTabSz="792479">
              <a:lnSpc>
                <a:spcPct val="100000"/>
              </a:lnSpc>
              <a:spcBef>
                <a:spcPts val="0"/>
              </a:spcBef>
              <a:buSzTx/>
              <a:buNone/>
              <a:defRPr sz="4200" spc="-42">
                <a:latin typeface="Avenir Next Demi Bold"/>
                <a:ea typeface="Avenir Next Demi Bold"/>
                <a:cs typeface="Avenir Next Demi Bold"/>
                <a:sym typeface="Avenir Next Demi Bold"/>
              </a:defRPr>
            </a:lvl1pPr>
            <a:lvl2pPr marL="1067376" indent="-521276" algn="ctr" defTabSz="792479">
              <a:lnSpc>
                <a:spcPct val="100000"/>
              </a:lnSpc>
              <a:spcBef>
                <a:spcPts val="0"/>
              </a:spcBef>
              <a:defRPr sz="4200" spc="-42">
                <a:latin typeface="Avenir Next Demi Bold"/>
                <a:ea typeface="Avenir Next Demi Bold"/>
                <a:cs typeface="Avenir Next Demi Bold"/>
                <a:sym typeface="Avenir Next Demi Bold"/>
              </a:defRPr>
            </a:lvl2pPr>
            <a:lvl3pPr marL="1613476" indent="-521276" algn="ctr" defTabSz="792479">
              <a:lnSpc>
                <a:spcPct val="100000"/>
              </a:lnSpc>
              <a:spcBef>
                <a:spcPts val="0"/>
              </a:spcBef>
              <a:defRPr sz="4200" spc="-42">
                <a:latin typeface="Avenir Next Demi Bold"/>
                <a:ea typeface="Avenir Next Demi Bold"/>
                <a:cs typeface="Avenir Next Demi Bold"/>
                <a:sym typeface="Avenir Next Demi Bold"/>
              </a:defRPr>
            </a:lvl3pPr>
            <a:lvl4pPr marL="2159577" indent="-521277" algn="ctr" defTabSz="792479">
              <a:lnSpc>
                <a:spcPct val="100000"/>
              </a:lnSpc>
              <a:spcBef>
                <a:spcPts val="0"/>
              </a:spcBef>
              <a:defRPr sz="4200" spc="-42">
                <a:latin typeface="Avenir Next Demi Bold"/>
                <a:ea typeface="Avenir Next Demi Bold"/>
                <a:cs typeface="Avenir Next Demi Bold"/>
                <a:sym typeface="Avenir Next Demi Bold"/>
              </a:defRPr>
            </a:lvl4pPr>
            <a:lvl5pPr marL="2705677" indent="-521277" algn="ctr" defTabSz="792479">
              <a:lnSpc>
                <a:spcPct val="100000"/>
              </a:lnSpc>
              <a:spcBef>
                <a:spcPts val="0"/>
              </a:spcBef>
              <a:defRPr sz="4200" spc="-42">
                <a:latin typeface="Avenir Next Demi Bold"/>
                <a:ea typeface="Avenir Next Demi Bold"/>
                <a:cs typeface="Avenir Next Demi Bold"/>
                <a:sym typeface="Avenir Next Demi Bold"/>
              </a:defRPr>
            </a:lvl5pPr>
          </a:lstStyle>
          <a:p>
            <a:r>
              <a:t>Podtitul snímku</a:t>
            </a:r>
          </a:p>
          <a:p>
            <a:pPr lvl="1"/>
            <a:endParaRPr/>
          </a:p>
          <a:p>
            <a:pPr lvl="2"/>
            <a:endParaRPr/>
          </a:p>
          <a:p>
            <a:pPr lvl="3"/>
            <a:endParaRPr/>
          </a:p>
          <a:p>
            <a:pPr lvl="4"/>
            <a:endParaRPr/>
          </a:p>
        </p:txBody>
      </p:sp>
      <p:sp>
        <p:nvSpPr>
          <p:cNvPr id="73" name="Text úrovně 1…"/>
          <p:cNvSpPr txBox="1">
            <a:spLocks noGrp="1"/>
          </p:cNvSpPr>
          <p:nvPr>
            <p:ph type="body" sz="half" idx="21" hasCustomPrompt="1"/>
          </p:nvPr>
        </p:nvSpPr>
        <p:spPr>
          <a:xfrm>
            <a:off x="1219198" y="4023221"/>
            <a:ext cx="9757573" cy="8384680"/>
          </a:xfrm>
          <a:prstGeom prst="rect">
            <a:avLst/>
          </a:prstGeom>
        </p:spPr>
        <p:txBody>
          <a:bodyPr/>
          <a:lstStyle/>
          <a:p>
            <a:r>
              <a:t>Text s odrážkami na snímku</a:t>
            </a:r>
          </a:p>
        </p:txBody>
      </p:sp>
      <p:sp>
        <p:nvSpPr>
          <p:cNvPr id="74" name="Číslo snímku"/>
          <p:cNvSpPr txBox="1">
            <a:spLocks noGrp="1"/>
          </p:cNvSpPr>
          <p:nvPr>
            <p:ph type="sldNum" sz="quarter" idx="2"/>
          </p:nvPr>
        </p:nvSpPr>
        <p:spPr>
          <a:xfrm>
            <a:off x="11993880" y="12684760"/>
            <a:ext cx="408941" cy="4445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Název, odrážky a živé video – velké">
    <p:spTree>
      <p:nvGrpSpPr>
        <p:cNvPr id="1" name=""/>
        <p:cNvGrpSpPr/>
        <p:nvPr/>
      </p:nvGrpSpPr>
      <p:grpSpPr>
        <a:xfrm>
          <a:off x="0" y="0"/>
          <a:ext cx="0" cy="0"/>
          <a:chOff x="0" y="0"/>
          <a:chExt cx="0" cy="0"/>
        </a:xfrm>
      </p:grpSpPr>
      <p:sp>
        <p:nvSpPr>
          <p:cNvPr id="81" name="Název snímku"/>
          <p:cNvSpPr txBox="1">
            <a:spLocks noGrp="1"/>
          </p:cNvSpPr>
          <p:nvPr>
            <p:ph type="title" hasCustomPrompt="1"/>
          </p:nvPr>
        </p:nvSpPr>
        <p:spPr>
          <a:xfrm>
            <a:off x="1219200" y="774700"/>
            <a:ext cx="9753600" cy="1600200"/>
          </a:xfrm>
          <a:prstGeom prst="rect">
            <a:avLst/>
          </a:prstGeom>
        </p:spPr>
        <p:txBody>
          <a:bodyPr/>
          <a:lstStyle/>
          <a:p>
            <a:r>
              <a:t>Název snímku</a:t>
            </a:r>
          </a:p>
        </p:txBody>
      </p:sp>
      <p:sp>
        <p:nvSpPr>
          <p:cNvPr id="82" name="Text úrovně 1…"/>
          <p:cNvSpPr txBox="1">
            <a:spLocks noGrp="1"/>
          </p:cNvSpPr>
          <p:nvPr>
            <p:ph type="body" sz="quarter" idx="1" hasCustomPrompt="1"/>
          </p:nvPr>
        </p:nvSpPr>
        <p:spPr>
          <a:xfrm>
            <a:off x="1219200" y="2387600"/>
            <a:ext cx="9757569" cy="832612"/>
          </a:xfrm>
          <a:prstGeom prst="rect">
            <a:avLst/>
          </a:prstGeom>
        </p:spPr>
        <p:txBody>
          <a:bodyPr/>
          <a:lstStyle>
            <a:lvl1pPr marL="0" indent="0" algn="ctr" defTabSz="792479">
              <a:lnSpc>
                <a:spcPct val="100000"/>
              </a:lnSpc>
              <a:spcBef>
                <a:spcPts val="0"/>
              </a:spcBef>
              <a:buSzTx/>
              <a:buNone/>
              <a:defRPr sz="4200" spc="-42">
                <a:latin typeface="Avenir Next Demi Bold"/>
                <a:ea typeface="Avenir Next Demi Bold"/>
                <a:cs typeface="Avenir Next Demi Bold"/>
                <a:sym typeface="Avenir Next Demi Bold"/>
              </a:defRPr>
            </a:lvl1pPr>
            <a:lvl2pPr marL="1067376" indent="-521276" algn="ctr" defTabSz="792479">
              <a:lnSpc>
                <a:spcPct val="100000"/>
              </a:lnSpc>
              <a:spcBef>
                <a:spcPts val="0"/>
              </a:spcBef>
              <a:defRPr sz="4200" spc="-42">
                <a:latin typeface="Avenir Next Demi Bold"/>
                <a:ea typeface="Avenir Next Demi Bold"/>
                <a:cs typeface="Avenir Next Demi Bold"/>
                <a:sym typeface="Avenir Next Demi Bold"/>
              </a:defRPr>
            </a:lvl2pPr>
            <a:lvl3pPr marL="1613476" indent="-521276" algn="ctr" defTabSz="792479">
              <a:lnSpc>
                <a:spcPct val="100000"/>
              </a:lnSpc>
              <a:spcBef>
                <a:spcPts val="0"/>
              </a:spcBef>
              <a:defRPr sz="4200" spc="-42">
                <a:latin typeface="Avenir Next Demi Bold"/>
                <a:ea typeface="Avenir Next Demi Bold"/>
                <a:cs typeface="Avenir Next Demi Bold"/>
                <a:sym typeface="Avenir Next Demi Bold"/>
              </a:defRPr>
            </a:lvl3pPr>
            <a:lvl4pPr marL="2159577" indent="-521277" algn="ctr" defTabSz="792479">
              <a:lnSpc>
                <a:spcPct val="100000"/>
              </a:lnSpc>
              <a:spcBef>
                <a:spcPts val="0"/>
              </a:spcBef>
              <a:defRPr sz="4200" spc="-42">
                <a:latin typeface="Avenir Next Demi Bold"/>
                <a:ea typeface="Avenir Next Demi Bold"/>
                <a:cs typeface="Avenir Next Demi Bold"/>
                <a:sym typeface="Avenir Next Demi Bold"/>
              </a:defRPr>
            </a:lvl4pPr>
            <a:lvl5pPr marL="2705677" indent="-521277" algn="ctr" defTabSz="792479">
              <a:lnSpc>
                <a:spcPct val="100000"/>
              </a:lnSpc>
              <a:spcBef>
                <a:spcPts val="0"/>
              </a:spcBef>
              <a:defRPr sz="4200" spc="-42">
                <a:latin typeface="Avenir Next Demi Bold"/>
                <a:ea typeface="Avenir Next Demi Bold"/>
                <a:cs typeface="Avenir Next Demi Bold"/>
                <a:sym typeface="Avenir Next Demi Bold"/>
              </a:defRPr>
            </a:lvl5pPr>
          </a:lstStyle>
          <a:p>
            <a:r>
              <a:t>Podtitul snímku</a:t>
            </a:r>
          </a:p>
          <a:p>
            <a:pPr lvl="1"/>
            <a:endParaRPr/>
          </a:p>
          <a:p>
            <a:pPr lvl="2"/>
            <a:endParaRPr/>
          </a:p>
          <a:p>
            <a:pPr lvl="3"/>
            <a:endParaRPr/>
          </a:p>
          <a:p>
            <a:pPr lvl="4"/>
            <a:endParaRPr/>
          </a:p>
        </p:txBody>
      </p:sp>
      <p:sp>
        <p:nvSpPr>
          <p:cNvPr id="83" name="Text úrovně 1…"/>
          <p:cNvSpPr txBox="1">
            <a:spLocks noGrp="1"/>
          </p:cNvSpPr>
          <p:nvPr>
            <p:ph type="body" sz="half" idx="21" hasCustomPrompt="1"/>
          </p:nvPr>
        </p:nvSpPr>
        <p:spPr>
          <a:xfrm>
            <a:off x="1219198" y="4023221"/>
            <a:ext cx="9757573" cy="8384680"/>
          </a:xfrm>
          <a:prstGeom prst="rect">
            <a:avLst/>
          </a:prstGeom>
        </p:spPr>
        <p:txBody>
          <a:bodyPr/>
          <a:lstStyle/>
          <a:p>
            <a:r>
              <a:t>Text s odrážkami na snímku</a:t>
            </a:r>
          </a:p>
        </p:txBody>
      </p:sp>
      <p:sp>
        <p:nvSpPr>
          <p:cNvPr id="84" name="Číslo snímku"/>
          <p:cNvSpPr txBox="1">
            <a:spLocks noGrp="1"/>
          </p:cNvSpPr>
          <p:nvPr>
            <p:ph type="sldNum" sz="quarter" idx="2"/>
          </p:nvPr>
        </p:nvSpPr>
        <p:spPr>
          <a:xfrm>
            <a:off x="11993880" y="12684760"/>
            <a:ext cx="408941" cy="4445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Oddíl">
    <p:spTree>
      <p:nvGrpSpPr>
        <p:cNvPr id="1" name=""/>
        <p:cNvGrpSpPr/>
        <p:nvPr/>
      </p:nvGrpSpPr>
      <p:grpSpPr>
        <a:xfrm>
          <a:off x="0" y="0"/>
          <a:ext cx="0" cy="0"/>
          <a:chOff x="0" y="0"/>
          <a:chExt cx="0" cy="0"/>
        </a:xfrm>
      </p:grpSpPr>
      <p:sp>
        <p:nvSpPr>
          <p:cNvPr id="91" name="Název oddílu"/>
          <p:cNvSpPr txBox="1">
            <a:spLocks noGrp="1"/>
          </p:cNvSpPr>
          <p:nvPr>
            <p:ph type="title" hasCustomPrompt="1"/>
          </p:nvPr>
        </p:nvSpPr>
        <p:spPr>
          <a:xfrm>
            <a:off x="1219200" y="3242268"/>
            <a:ext cx="21945600" cy="6604004"/>
          </a:xfrm>
          <a:prstGeom prst="rect">
            <a:avLst/>
          </a:prstGeom>
        </p:spPr>
        <p:txBody>
          <a:bodyPr anchor="ctr"/>
          <a:lstStyle>
            <a:lvl1pPr>
              <a:defRPr sz="12800" spc="0"/>
            </a:lvl1pPr>
          </a:lstStyle>
          <a:p>
            <a:r>
              <a:t>Název oddílu</a:t>
            </a:r>
          </a:p>
        </p:txBody>
      </p:sp>
      <p:sp>
        <p:nvSpPr>
          <p:cNvPr id="92" name="Číslo snímku"/>
          <p:cNvSpPr txBox="1">
            <a:spLocks noGrp="1"/>
          </p:cNvSpPr>
          <p:nvPr>
            <p:ph type="sldNum" sz="quarter" idx="2"/>
          </p:nvPr>
        </p:nvSpPr>
        <p:spPr>
          <a:xfrm>
            <a:off x="11991339" y="12684760"/>
            <a:ext cx="408941" cy="444501"/>
          </a:xfrm>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Název snímku"/>
          <p:cNvSpPr txBox="1">
            <a:spLocks noGrp="1"/>
          </p:cNvSpPr>
          <p:nvPr>
            <p:ph type="title" hasCustomPrompt="1"/>
          </p:nvPr>
        </p:nvSpPr>
        <p:spPr>
          <a:xfrm>
            <a:off x="1219200" y="774700"/>
            <a:ext cx="21945600" cy="1727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Název snímku</a:t>
            </a:r>
          </a:p>
        </p:txBody>
      </p:sp>
      <p:sp>
        <p:nvSpPr>
          <p:cNvPr id="3" name="Text úrovně 1…"/>
          <p:cNvSpPr txBox="1">
            <a:spLocks noGrp="1"/>
          </p:cNvSpPr>
          <p:nvPr>
            <p:ph type="body" idx="1" hasCustomPrompt="1"/>
          </p:nvPr>
        </p:nvSpPr>
        <p:spPr>
          <a:xfrm>
            <a:off x="1219200" y="4013200"/>
            <a:ext cx="21948577" cy="8483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Text s odrážkami na snímku</a:t>
            </a:r>
          </a:p>
          <a:p>
            <a:pPr lvl="1"/>
            <a:endParaRPr/>
          </a:p>
          <a:p>
            <a:pPr lvl="2"/>
            <a:endParaRPr/>
          </a:p>
          <a:p>
            <a:pPr lvl="3"/>
            <a:endParaRPr/>
          </a:p>
          <a:p>
            <a:pPr lvl="4"/>
            <a:endParaRPr/>
          </a:p>
        </p:txBody>
      </p:sp>
      <p:sp>
        <p:nvSpPr>
          <p:cNvPr id="4" name="Číslo snímku"/>
          <p:cNvSpPr txBox="1">
            <a:spLocks noGrp="1"/>
          </p:cNvSpPr>
          <p:nvPr>
            <p:ph type="sldNum" sz="quarter" idx="2"/>
          </p:nvPr>
        </p:nvSpPr>
        <p:spPr>
          <a:xfrm>
            <a:off x="11987530" y="12684760"/>
            <a:ext cx="408941" cy="444501"/>
          </a:xfrm>
          <a:prstGeom prst="rect">
            <a:avLst/>
          </a:prstGeom>
          <a:ln w="12700">
            <a:miter lim="400000"/>
          </a:ln>
        </p:spPr>
        <p:txBody>
          <a:bodyPr wrap="none" lIns="50800" tIns="50800" rIns="50800" bIns="50800" anchor="b">
            <a:spAutoFit/>
          </a:bodyPr>
          <a:lstStyle>
            <a:lvl1pPr algn="ctr" defTabSz="584200">
              <a:lnSpc>
                <a:spcPct val="100000"/>
              </a:lnSpc>
              <a:spcBef>
                <a:spcPts val="0"/>
              </a:spcBef>
              <a:defRPr sz="2000">
                <a:solidFill>
                  <a:srgbClr val="5E5E5E"/>
                </a:solidFill>
                <a:latin typeface="Avenir Next Regular"/>
                <a:ea typeface="Avenir Next Regular"/>
                <a:cs typeface="Avenir Next Regular"/>
                <a:sym typeface="Avenir Next Regular"/>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spd="med"/>
  <p:hf hdr="0" ftr="0" dt="0"/>
  <p:txStyles>
    <p:titleStyle>
      <a:lvl1pPr marL="0" marR="0" indent="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Canela Bold"/>
          <a:ea typeface="Canela Bold"/>
          <a:cs typeface="Canela Bold"/>
          <a:sym typeface="Canela Bold"/>
        </a:defRPr>
      </a:lvl1pPr>
      <a:lvl2pPr marL="0" marR="0" indent="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Canela Bold"/>
          <a:ea typeface="Canela Bold"/>
          <a:cs typeface="Canela Bold"/>
          <a:sym typeface="Canela Bold"/>
        </a:defRPr>
      </a:lvl2pPr>
      <a:lvl3pPr marL="0" marR="0" indent="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Canela Bold"/>
          <a:ea typeface="Canela Bold"/>
          <a:cs typeface="Canela Bold"/>
          <a:sym typeface="Canela Bold"/>
        </a:defRPr>
      </a:lvl3pPr>
      <a:lvl4pPr marL="0" marR="0" indent="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Canela Bold"/>
          <a:ea typeface="Canela Bold"/>
          <a:cs typeface="Canela Bold"/>
          <a:sym typeface="Canela Bold"/>
        </a:defRPr>
      </a:lvl4pPr>
      <a:lvl5pPr marL="0" marR="0" indent="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Canela Bold"/>
          <a:ea typeface="Canela Bold"/>
          <a:cs typeface="Canela Bold"/>
          <a:sym typeface="Canela Bold"/>
        </a:defRPr>
      </a:lvl5pPr>
      <a:lvl6pPr marL="0" marR="0" indent="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Canela Bold"/>
          <a:ea typeface="Canela Bold"/>
          <a:cs typeface="Canela Bold"/>
          <a:sym typeface="Canela Bold"/>
        </a:defRPr>
      </a:lvl6pPr>
      <a:lvl7pPr marL="0" marR="0" indent="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Canela Bold"/>
          <a:ea typeface="Canela Bold"/>
          <a:cs typeface="Canela Bold"/>
          <a:sym typeface="Canela Bold"/>
        </a:defRPr>
      </a:lvl7pPr>
      <a:lvl8pPr marL="0" marR="0" indent="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Canela Bold"/>
          <a:ea typeface="Canela Bold"/>
          <a:cs typeface="Canela Bold"/>
          <a:sym typeface="Canela Bold"/>
        </a:defRPr>
      </a:lvl8pPr>
      <a:lvl9pPr marL="0" marR="0" indent="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Canela Bold"/>
          <a:ea typeface="Canela Bold"/>
          <a:cs typeface="Canela Bold"/>
          <a:sym typeface="Canela Bold"/>
        </a:defRPr>
      </a:lvl9pPr>
    </p:titleStyle>
    <p:bodyStyle>
      <a:lvl1pPr marL="546100" marR="0" indent="-546100" algn="l" defTabSz="2438337"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1pPr>
      <a:lvl2pPr marL="1092200" marR="0" indent="-546100" algn="l" defTabSz="2438337"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2pPr>
      <a:lvl3pPr marL="1638300" marR="0" indent="-546100" algn="l" defTabSz="2438337"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3pPr>
      <a:lvl4pPr marL="2184400" marR="0" indent="-546100" algn="l" defTabSz="2438337"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4pPr>
      <a:lvl5pPr marL="2730500" marR="0" indent="-546100" algn="l" defTabSz="2438337"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5pPr>
      <a:lvl6pPr marL="3276600" marR="0" indent="-546100" algn="l" defTabSz="2438337"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6pPr>
      <a:lvl7pPr marL="3822700" marR="0" indent="-546100" algn="l" defTabSz="2438337"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7pPr>
      <a:lvl8pPr marL="4368800" marR="0" indent="-546100" algn="l" defTabSz="2438337"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8pPr>
      <a:lvl9pPr marL="4914900" marR="0" indent="-546100" algn="l" defTabSz="2438337"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9pPr>
    </p:bodyStyle>
    <p:otherStyle>
      <a:lvl1pPr marL="0" marR="0" indent="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Avenir Next Regular"/>
        </a:defRPr>
      </a:lvl1pPr>
      <a:lvl2pPr marL="0" marR="0" indent="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Avenir Next Regular"/>
        </a:defRPr>
      </a:lvl2pPr>
      <a:lvl3pPr marL="0" marR="0" indent="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Avenir Next Regular"/>
        </a:defRPr>
      </a:lvl3pPr>
      <a:lvl4pPr marL="0" marR="0" indent="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Avenir Next Regular"/>
        </a:defRPr>
      </a:lvl4pPr>
      <a:lvl5pPr marL="0" marR="0" indent="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Avenir Next Regular"/>
        </a:defRPr>
      </a:lvl5pPr>
      <a:lvl6pPr marL="0" marR="0" indent="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Avenir Next Regular"/>
        </a:defRPr>
      </a:lvl6pPr>
      <a:lvl7pPr marL="0" marR="0" indent="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Avenir Next Regular"/>
        </a:defRPr>
      </a:lvl7pPr>
      <a:lvl8pPr marL="0" marR="0" indent="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Avenir Next Regular"/>
        </a:defRPr>
      </a:lvl8pPr>
      <a:lvl9pPr marL="0" marR="0" indent="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Avenir Next Regular"/>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 name="Draghi_Cover.jpg" descr="Draghi_Cover.jp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172" name="Luděk Niedermayer, 27 October 2024"/>
          <p:cNvSpPr txBox="1">
            <a:spLocks noGrp="1"/>
          </p:cNvSpPr>
          <p:nvPr>
            <p:ph type="body" sz="quarter" idx="1"/>
          </p:nvPr>
        </p:nvSpPr>
        <p:spPr>
          <a:xfrm>
            <a:off x="2875672" y="8015795"/>
            <a:ext cx="6797580" cy="659431"/>
          </a:xfrm>
          <a:prstGeom prst="rect">
            <a:avLst/>
          </a:prstGeom>
        </p:spPr>
        <p:txBody>
          <a:bodyPr/>
          <a:lstStyle>
            <a:lvl1pPr algn="l">
              <a:defRPr sz="3200" spc="-100">
                <a:solidFill>
                  <a:srgbClr val="FFFFFF"/>
                </a:solidFill>
              </a:defRPr>
            </a:lvl1pPr>
          </a:lstStyle>
          <a:p>
            <a:r>
              <a:rPr lang="cs-CZ" noProof="0" dirty="0"/>
              <a:t>Luděk </a:t>
            </a:r>
            <a:r>
              <a:rPr lang="cs-CZ" noProof="0" dirty="0" err="1"/>
              <a:t>Niedermayer</a:t>
            </a:r>
            <a:endParaRPr lang="cs-CZ" noProof="0" dirty="0"/>
          </a:p>
        </p:txBody>
      </p:sp>
      <p:sp>
        <p:nvSpPr>
          <p:cNvPr id="173" name="EPP Group…"/>
          <p:cNvSpPr txBox="1">
            <a:spLocks noGrp="1"/>
          </p:cNvSpPr>
          <p:nvPr>
            <p:ph type="title"/>
          </p:nvPr>
        </p:nvSpPr>
        <p:spPr>
          <a:xfrm>
            <a:off x="2744728" y="3543343"/>
            <a:ext cx="7901911" cy="4267202"/>
          </a:xfrm>
          <a:prstGeom prst="rect">
            <a:avLst/>
          </a:prstGeom>
        </p:spPr>
        <p:txBody>
          <a:bodyPr/>
          <a:lstStyle>
            <a:lvl1pPr algn="l">
              <a:lnSpc>
                <a:spcPct val="70000"/>
              </a:lnSpc>
              <a:defRPr spc="-200">
                <a:solidFill>
                  <a:srgbClr val="FFFFFF"/>
                </a:solidFill>
              </a:defRPr>
            </a:lvl1pPr>
          </a:lstStyle>
          <a:p>
            <a:r>
              <a:rPr lang="cs-CZ" noProof="0" dirty="0" err="1"/>
              <a:t>Draghiho</a:t>
            </a:r>
            <a:r>
              <a:rPr lang="cs-CZ" noProof="0" dirty="0"/>
              <a:t> zpráva</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COVID-19 pandemic, Putin's Russia attack on Ukraine, and the energy crisis significantly impacted the EU economy over the past decade.…"/>
          <p:cNvSpPr txBox="1">
            <a:spLocks noGrp="1"/>
          </p:cNvSpPr>
          <p:nvPr>
            <p:ph type="body" idx="1"/>
          </p:nvPr>
        </p:nvSpPr>
        <p:spPr>
          <a:xfrm>
            <a:off x="1217710" y="4094102"/>
            <a:ext cx="21948580" cy="6980968"/>
          </a:xfrm>
          <a:prstGeom prst="rect">
            <a:avLst/>
          </a:prstGeom>
        </p:spPr>
        <p:txBody>
          <a:bodyPr>
            <a:normAutofit/>
          </a:bodyPr>
          <a:lstStyle/>
          <a:p>
            <a:pPr marL="290762" indent="-290762" defTabSz="808990">
              <a:lnSpc>
                <a:spcPct val="150000"/>
              </a:lnSpc>
              <a:spcBef>
                <a:spcPts val="0"/>
              </a:spcBef>
              <a:buSzPct val="100000"/>
              <a:defRPr sz="3200" spc="-100">
                <a:latin typeface="Avenir Next Medium"/>
                <a:ea typeface="Avenir Next Medium"/>
                <a:cs typeface="Avenir Next Medium"/>
                <a:sym typeface="Avenir Next Medium"/>
              </a:defRPr>
            </a:pPr>
            <a:r>
              <a:rPr lang="cs-CZ" noProof="0" dirty="0"/>
              <a:t>Konkurenceschopnost EU v posledních dvou desetiletích postupně klesala.</a:t>
            </a:r>
            <a:endParaRPr lang="cs-CZ" spc="-32" noProof="0" dirty="0"/>
          </a:p>
          <a:p>
            <a:pPr marL="290762" indent="-290762" defTabSz="808990">
              <a:lnSpc>
                <a:spcPct val="150000"/>
              </a:lnSpc>
              <a:spcBef>
                <a:spcPts val="0"/>
              </a:spcBef>
              <a:buSzPct val="100000"/>
              <a:defRPr sz="3200" spc="-100">
                <a:latin typeface="Avenir Next Medium"/>
                <a:ea typeface="Avenir Next Medium"/>
                <a:cs typeface="Avenir Next Medium"/>
                <a:sym typeface="Avenir Next Medium"/>
              </a:defRPr>
            </a:pPr>
            <a:r>
              <a:rPr lang="cs-CZ" noProof="0" dirty="0"/>
              <a:t>Tento pokles byl skryt za úspěchem evropských vývozců a příznivým globálním hospodářským prostředím.</a:t>
            </a:r>
          </a:p>
          <a:p>
            <a:pPr marL="290762" indent="-290762" defTabSz="808990">
              <a:lnSpc>
                <a:spcPct val="150000"/>
              </a:lnSpc>
              <a:spcBef>
                <a:spcPts val="0"/>
              </a:spcBef>
              <a:buSzPct val="100000"/>
              <a:defRPr sz="3200" spc="-100">
                <a:latin typeface="Avenir Next Medium"/>
                <a:ea typeface="Avenir Next Medium"/>
                <a:cs typeface="Avenir Next Medium"/>
                <a:sym typeface="Avenir Next Medium"/>
              </a:defRPr>
            </a:pPr>
            <a:r>
              <a:rPr lang="cs-CZ" noProof="0" dirty="0"/>
              <a:t>Vnitřní trh, který by mohl být motorem růstu, zůstává nedokončený. Pozice EU jako velkého exportéra je „vratká.“</a:t>
            </a:r>
            <a:endParaRPr lang="cs-CZ" spc="-32" noProof="0" dirty="0"/>
          </a:p>
          <a:p>
            <a:pPr marL="290762" indent="-290762" defTabSz="808990">
              <a:lnSpc>
                <a:spcPct val="150000"/>
              </a:lnSpc>
              <a:spcBef>
                <a:spcPts val="0"/>
              </a:spcBef>
              <a:buSzPct val="100000"/>
              <a:defRPr sz="3200" spc="-100">
                <a:latin typeface="Avenir Next Medium"/>
                <a:ea typeface="Avenir Next Medium"/>
                <a:cs typeface="Avenir Next Medium"/>
                <a:sym typeface="Avenir Next Medium"/>
              </a:defRPr>
            </a:pPr>
            <a:r>
              <a:rPr lang="cs-CZ" noProof="0" dirty="0"/>
              <a:t>Beze změn bude mít EU problém udržet svůj sociální a hospodářský model, což ohrožuje celý evropský projekt.</a:t>
            </a:r>
            <a:endParaRPr lang="cs-CZ" spc="-32" noProof="0" dirty="0"/>
          </a:p>
          <a:p>
            <a:pPr marL="290762" indent="-290762" defTabSz="808990">
              <a:lnSpc>
                <a:spcPct val="150000"/>
              </a:lnSpc>
              <a:spcBef>
                <a:spcPts val="0"/>
              </a:spcBef>
              <a:buSzPct val="100000"/>
              <a:defRPr sz="3200" spc="-100">
                <a:latin typeface="Avenir Next Medium"/>
                <a:ea typeface="Avenir Next Medium"/>
                <a:cs typeface="Avenir Next Medium"/>
                <a:sym typeface="Avenir Next Medium"/>
              </a:defRPr>
            </a:pPr>
            <a:r>
              <a:rPr lang="cs-CZ" noProof="0" dirty="0"/>
              <a:t>Závislost (nejen) na strategickém zboží a materiálech se zvýšila, protože mnoho firem z EU přesunulo výrobu do zahraničí.</a:t>
            </a:r>
            <a:endParaRPr lang="cs-CZ" spc="-32" noProof="0" dirty="0"/>
          </a:p>
          <a:p>
            <a:pPr marL="290762" indent="-290762" defTabSz="808990">
              <a:lnSpc>
                <a:spcPct val="150000"/>
              </a:lnSpc>
              <a:spcBef>
                <a:spcPts val="0"/>
              </a:spcBef>
              <a:buSzPct val="100000"/>
              <a:defRPr sz="3200" spc="-100">
                <a:latin typeface="Avenir Next Medium"/>
                <a:ea typeface="Avenir Next Medium"/>
                <a:cs typeface="Avenir Next Medium"/>
                <a:sym typeface="Avenir Next Medium"/>
              </a:defRPr>
            </a:pPr>
            <a:r>
              <a:rPr lang="cs-CZ" noProof="0" dirty="0"/>
              <a:t>Nyní je globální ekonomické prostředí méně příznivé, konkurence ze zahraničí zesílila a přístup na zámořské trhy je omezenější. EU také promeškala digitální revoluci a s ní spojený nárůst produktivity. Výsledek voleb v USA je zdroj ekonomického rizika.</a:t>
            </a:r>
            <a:endParaRPr lang="cs-CZ" spc="-32" noProof="0" dirty="0"/>
          </a:p>
          <a:p>
            <a:pPr marL="290762" indent="-290762" defTabSz="808990">
              <a:lnSpc>
                <a:spcPct val="150000"/>
              </a:lnSpc>
              <a:spcBef>
                <a:spcPts val="0"/>
              </a:spcBef>
              <a:buSzPct val="100000"/>
              <a:defRPr sz="3200" spc="-100">
                <a:latin typeface="Avenir Next Medium"/>
                <a:ea typeface="Avenir Next Medium"/>
                <a:cs typeface="Avenir Next Medium"/>
                <a:sym typeface="Avenir Next Medium"/>
              </a:defRPr>
            </a:pPr>
            <a:r>
              <a:rPr lang="cs-CZ" noProof="0" dirty="0"/>
              <a:t>Ztráta Ruska jako klíčového dodavatele energie odhalila vysoké náklady na energetickou závislost Evropy./*</a:t>
            </a:r>
          </a:p>
        </p:txBody>
      </p:sp>
      <p:sp>
        <p:nvSpPr>
          <p:cNvPr id="176" name="1.              EU 2025 – where do we stand"/>
          <p:cNvSpPr txBox="1">
            <a:spLocks noGrp="1"/>
          </p:cNvSpPr>
          <p:nvPr>
            <p:ph type="body" idx="21"/>
          </p:nvPr>
        </p:nvSpPr>
        <p:spPr>
          <a:xfrm>
            <a:off x="1217712" y="2640928"/>
            <a:ext cx="21945602" cy="109846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algn="l" defTabSz="975360">
              <a:lnSpc>
                <a:spcPct val="80000"/>
              </a:lnSpc>
              <a:defRPr sz="5100">
                <a:latin typeface="Canela Bold"/>
                <a:ea typeface="Canela Bold"/>
                <a:cs typeface="Canela Bold"/>
                <a:sym typeface="Canela Bold"/>
              </a:defRPr>
            </a:pPr>
            <a:r>
              <a:rPr lang="cs-CZ" noProof="0" dirty="0"/>
              <a:t>1.</a:t>
            </a:r>
            <a:r>
              <a:rPr lang="cs-CZ" sz="300" b="1" noProof="0" dirty="0">
                <a:latin typeface="Times New Roman"/>
                <a:ea typeface="Times New Roman"/>
                <a:cs typeface="Times New Roman"/>
                <a:sym typeface="Times New Roman"/>
              </a:rPr>
              <a:t>              </a:t>
            </a:r>
            <a:r>
              <a:rPr lang="cs-CZ" noProof="0" dirty="0"/>
              <a:t>EU 2025 – jak si stojíme</a:t>
            </a:r>
          </a:p>
        </p:txBody>
      </p:sp>
      <p:sp>
        <p:nvSpPr>
          <p:cNvPr id="2" name="Zástupný symbol pro číslo snímku 1">
            <a:extLst>
              <a:ext uri="{FF2B5EF4-FFF2-40B4-BE49-F238E27FC236}">
                <a16:creationId xmlns:a16="http://schemas.microsoft.com/office/drawing/2014/main" id="{B9550888-4851-A5B1-1A60-0143C37A5D58}"/>
              </a:ext>
            </a:extLst>
          </p:cNvPr>
          <p:cNvSpPr>
            <a:spLocks noGrp="1"/>
          </p:cNvSpPr>
          <p:nvPr>
            <p:ph type="sldNum" sz="quarter" idx="2"/>
          </p:nvPr>
        </p:nvSpPr>
        <p:spPr/>
        <p:txBody>
          <a:bodyPr/>
          <a:lstStyle/>
          <a:p>
            <a:fld id="{86CB4B4D-7CA3-9044-876B-883B54F8677D}" type="slidenum">
              <a:rPr lang="cs-CZ" noProof="0" smtClean="0"/>
              <a:t>1</a:t>
            </a:fld>
            <a:endParaRPr lang="cs-CZ" noProof="0"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Reversing two decades of negative development is challenging.…"/>
          <p:cNvSpPr txBox="1">
            <a:spLocks noGrp="1"/>
          </p:cNvSpPr>
          <p:nvPr>
            <p:ph type="body" idx="1"/>
          </p:nvPr>
        </p:nvSpPr>
        <p:spPr>
          <a:xfrm>
            <a:off x="1241345" y="2980631"/>
            <a:ext cx="21386608" cy="10130251"/>
          </a:xfrm>
          <a:prstGeom prst="rect">
            <a:avLst/>
          </a:prstGeom>
        </p:spPr>
        <p:txBody>
          <a:bodyPr>
            <a:normAutofit fontScale="92500"/>
          </a:bodyPr>
          <a:lstStyle/>
          <a:p>
            <a:pPr marL="0" indent="0" defTabSz="2413954">
              <a:lnSpc>
                <a:spcPct val="130000"/>
              </a:lnSpc>
              <a:spcBef>
                <a:spcPts val="2300"/>
              </a:spcBef>
              <a:buSzTx/>
              <a:buNone/>
              <a:defRPr sz="3200">
                <a:latin typeface="Canela Text Bold"/>
                <a:ea typeface="Canela Text Bold"/>
                <a:cs typeface="Canela Text Bold"/>
                <a:sym typeface="Canela Text Bold"/>
              </a:defRPr>
            </a:pPr>
            <a:r>
              <a:rPr lang="cs-CZ" sz="3600" b="1" noProof="1">
                <a:latin typeface="Avenir Next" panose="020B0503020202020204" pitchFamily="34" charset="0"/>
              </a:rPr>
              <a:t>Ne všechny údaje a vývoj jsou negativní:</a:t>
            </a:r>
          </a:p>
          <a:p>
            <a:pPr marL="1042235" lvl="2" indent="-287855" defTabSz="800899">
              <a:lnSpc>
                <a:spcPct val="100000"/>
              </a:lnSpc>
              <a:spcBef>
                <a:spcPts val="0"/>
              </a:spcBef>
              <a:buSzPct val="100000"/>
              <a:defRPr sz="2800" spc="-100">
                <a:latin typeface="Avenir Next Medium"/>
                <a:ea typeface="Avenir Next Medium"/>
                <a:cs typeface="Avenir Next Medium"/>
                <a:sym typeface="Avenir Next Medium"/>
              </a:defRPr>
            </a:pPr>
            <a:r>
              <a:rPr lang="cs-CZ" sz="3600" noProof="1">
                <a:latin typeface="Avenir Next" panose="020B0503020202020204" pitchFamily="34" charset="0"/>
              </a:rPr>
              <a:t>Rozdíl v produktivitě mezi EU a USA je z velké části způsoben rozdíly v technologickém sektoru. V některých odvětvích je EU stejně produktivní jako USA nebo dokonce více (podle Draghiho zprávy).</a:t>
            </a:r>
            <a:endParaRPr lang="cs-CZ" sz="3600" spc="-28" noProof="1">
              <a:latin typeface="Avenir Next" panose="020B0503020202020204" pitchFamily="34" charset="0"/>
            </a:endParaRPr>
          </a:p>
          <a:p>
            <a:pPr marL="1042235" lvl="2" indent="-287855" defTabSz="800899">
              <a:lnSpc>
                <a:spcPct val="100000"/>
              </a:lnSpc>
              <a:spcBef>
                <a:spcPts val="0"/>
              </a:spcBef>
              <a:buSzPct val="100000"/>
              <a:defRPr sz="2800" spc="-100">
                <a:latin typeface="Avenir Next Medium"/>
                <a:ea typeface="Avenir Next Medium"/>
                <a:cs typeface="Avenir Next Medium"/>
                <a:sym typeface="Avenir Next Medium"/>
              </a:defRPr>
            </a:pPr>
            <a:r>
              <a:rPr lang="cs-CZ" sz="3600" noProof="1">
                <a:latin typeface="Avenir Next" panose="020B0503020202020204" pitchFamily="34" charset="0"/>
              </a:rPr>
              <a:t>EU zůstává konkurenceschopná v celosvětovém obchodě: Po obchodním deficitu způsobeném vysokými cenami pohonných hmot během energetické krize se eurozóna vrátila k velkému přebytku zboží a služeb.</a:t>
            </a:r>
          </a:p>
          <a:p>
            <a:pPr marL="1042235" lvl="2" indent="-287855" defTabSz="800899">
              <a:lnSpc>
                <a:spcPct val="100000"/>
              </a:lnSpc>
              <a:spcBef>
                <a:spcPts val="0"/>
              </a:spcBef>
              <a:buSzPct val="100000"/>
              <a:defRPr sz="2800" spc="-100">
                <a:latin typeface="Avenir Next Medium"/>
                <a:ea typeface="Avenir Next Medium"/>
                <a:cs typeface="Avenir Next Medium"/>
                <a:sym typeface="Avenir Next Medium"/>
              </a:defRPr>
            </a:pPr>
            <a:r>
              <a:rPr lang="cs-CZ" sz="3600" spc="-38" noProof="1">
                <a:latin typeface="Avenir Next" panose="020B0503020202020204" pitchFamily="34" charset="0"/>
                <a:ea typeface="Canela Bold"/>
                <a:cs typeface="Canela Bold"/>
                <a:sym typeface="Canela Bold"/>
              </a:rPr>
              <a:t>Společeský model EU skýtá lepší šanci na využití největšího aktiva zemí – jejich lidského kapitálu.  </a:t>
            </a:r>
          </a:p>
          <a:p>
            <a:pPr marL="0" indent="0" defTabSz="2413954">
              <a:lnSpc>
                <a:spcPct val="130000"/>
              </a:lnSpc>
              <a:spcBef>
                <a:spcPts val="2300"/>
              </a:spcBef>
              <a:buSzTx/>
              <a:buNone/>
              <a:defRPr sz="3200">
                <a:latin typeface="Canela Text Bold"/>
                <a:ea typeface="Canela Text Bold"/>
                <a:cs typeface="Canela Text Bold"/>
                <a:sym typeface="Canela Text Bold"/>
              </a:defRPr>
            </a:pPr>
            <a:r>
              <a:rPr lang="cs-CZ" sz="3600" b="1" noProof="1">
                <a:latin typeface="Avenir Next" panose="020B0503020202020204" pitchFamily="34" charset="0"/>
              </a:rPr>
              <a:t>USA vytvořily mnohem vyšší dluh, aby mohly rychleji růst:</a:t>
            </a:r>
          </a:p>
          <a:p>
            <a:pPr marL="1042235" lvl="2" indent="-287855" defTabSz="800899">
              <a:lnSpc>
                <a:spcPct val="100000"/>
              </a:lnSpc>
              <a:spcBef>
                <a:spcPts val="0"/>
              </a:spcBef>
              <a:buSzPct val="100000"/>
              <a:defRPr sz="2800" spc="-100">
                <a:latin typeface="Avenir Next Medium"/>
                <a:ea typeface="Avenir Next Medium"/>
                <a:cs typeface="Avenir Next Medium"/>
                <a:sym typeface="Avenir Next Medium"/>
              </a:defRPr>
            </a:pPr>
            <a:r>
              <a:rPr lang="cs-CZ" sz="3600" noProof="1">
                <a:latin typeface="Avenir Next" panose="020B0503020202020204" pitchFamily="34" charset="0"/>
              </a:rPr>
              <a:t>HDP na obyvatele (PPP) v USA vzrostl o 30 % (2000-2022), zatímco v EU o 21 %. Vládní dluh USA však prudce vzrostl z 55 % HDP (2000) na 129 % (2022), zatímco dluh eurozóny se zvýšil pouze z 69 % na méně než 92 %.</a:t>
            </a:r>
          </a:p>
          <a:p>
            <a:pPr marL="754380" lvl="2" indent="0" defTabSz="800899">
              <a:lnSpc>
                <a:spcPct val="100000"/>
              </a:lnSpc>
              <a:spcBef>
                <a:spcPts val="0"/>
              </a:spcBef>
              <a:buSzPct val="100000"/>
              <a:buNone/>
              <a:defRPr sz="2800" spc="-100">
                <a:latin typeface="Avenir Next Medium"/>
                <a:ea typeface="Avenir Next Medium"/>
                <a:cs typeface="Avenir Next Medium"/>
                <a:sym typeface="Avenir Next Medium"/>
              </a:defRPr>
            </a:pPr>
            <a:endParaRPr lang="cs-CZ" sz="3600" spc="-38" noProof="1">
              <a:latin typeface="Avenir Next" panose="020B0503020202020204" pitchFamily="34" charset="0"/>
              <a:ea typeface="Canela Bold"/>
              <a:cs typeface="Canela Bold"/>
              <a:sym typeface="Canela Bold"/>
            </a:endParaRPr>
          </a:p>
          <a:p>
            <a:pPr marL="0" indent="0" defTabSz="2413954">
              <a:spcBef>
                <a:spcPts val="2300"/>
              </a:spcBef>
              <a:buSzTx/>
              <a:buNone/>
              <a:defRPr sz="3200">
                <a:latin typeface="Canela Text Bold"/>
                <a:ea typeface="Canela Text Bold"/>
                <a:cs typeface="Canela Text Bold"/>
                <a:sym typeface="Canela Text Bold"/>
              </a:defRPr>
            </a:pPr>
            <a:r>
              <a:rPr lang="cs-CZ" sz="3600" b="1" noProof="1">
                <a:latin typeface="Avenir Next" panose="020B0503020202020204" pitchFamily="34" charset="0"/>
              </a:rPr>
              <a:t>Mezi členskými státy EU existují značné rozdíly:</a:t>
            </a:r>
          </a:p>
          <a:p>
            <a:pPr marL="1042235" lvl="2" indent="-287855" defTabSz="800899">
              <a:lnSpc>
                <a:spcPct val="100000"/>
              </a:lnSpc>
              <a:spcBef>
                <a:spcPts val="0"/>
              </a:spcBef>
              <a:buSzPct val="100000"/>
              <a:defRPr sz="2800" spc="-100">
                <a:latin typeface="Avenir Next Medium"/>
                <a:ea typeface="Avenir Next Medium"/>
                <a:cs typeface="Avenir Next Medium"/>
                <a:sym typeface="Avenir Next Medium"/>
              </a:defRPr>
            </a:pPr>
            <a:r>
              <a:rPr lang="cs-CZ" sz="3600" noProof="1">
                <a:latin typeface="Avenir Next" panose="020B0503020202020204" pitchFamily="34" charset="0"/>
              </a:rPr>
              <a:t>HDP na obyvatele (PPP) se v letech 2000-2022 zvýšil ve Francii o 16 %, v Německu o 26 %, ve Švédsku o 36 % a v Polsku o neuvěřitelných 136 %.</a:t>
            </a:r>
            <a:endParaRPr lang="cs-CZ" sz="3600" spc="-28" noProof="1">
              <a:latin typeface="Avenir Next" panose="020B0503020202020204" pitchFamily="34" charset="0"/>
            </a:endParaRPr>
          </a:p>
          <a:p>
            <a:pPr marL="0" lvl="1" indent="226313" defTabSz="800899">
              <a:lnSpc>
                <a:spcPct val="100000"/>
              </a:lnSpc>
              <a:spcBef>
                <a:spcPts val="0"/>
              </a:spcBef>
              <a:buSzTx/>
              <a:buNone/>
              <a:defRPr sz="3800" spc="-38">
                <a:latin typeface="Canela Bold"/>
                <a:ea typeface="Canela Bold"/>
                <a:cs typeface="Canela Bold"/>
                <a:sym typeface="Canela Bold"/>
              </a:defRPr>
            </a:pPr>
            <a:endParaRPr lang="cs-CZ" sz="3600" spc="-28" noProof="1">
              <a:latin typeface="Avenir Next" panose="020B0503020202020204" pitchFamily="34" charset="0"/>
            </a:endParaRPr>
          </a:p>
          <a:p>
            <a:pPr marL="0" indent="0" defTabSz="800899">
              <a:lnSpc>
                <a:spcPct val="100000"/>
              </a:lnSpc>
              <a:spcBef>
                <a:spcPts val="0"/>
              </a:spcBef>
              <a:buSzTx/>
              <a:buNone/>
              <a:defRPr sz="2800" spc="-100">
                <a:latin typeface="Avenir Next Demi Bold"/>
                <a:ea typeface="Avenir Next Demi Bold"/>
                <a:cs typeface="Avenir Next Demi Bold"/>
                <a:sym typeface="Avenir Next Demi Bold"/>
              </a:defRPr>
            </a:pPr>
            <a:r>
              <a:rPr lang="cs-CZ" sz="3600" noProof="1">
                <a:latin typeface="Avenir Next" panose="020B0503020202020204" pitchFamily="34" charset="0"/>
              </a:rPr>
              <a:t>Ačkoli politiky EU ovlivňují celkovou konkurenceschopnost hospodářství Unie, členské státy mohou v rámci stejného rámce dosahovat velmi rozdílných výsledků. Rozdíly ve výkonnosti jednotlivých zemí zdůrazňují potřebu reforem, ale poukazují také na pozitivní aspekty, které lze využít.</a:t>
            </a:r>
          </a:p>
        </p:txBody>
      </p:sp>
      <p:sp>
        <p:nvSpPr>
          <p:cNvPr id="179" name="2.               Not black and white"/>
          <p:cNvSpPr txBox="1"/>
          <p:nvPr/>
        </p:nvSpPr>
        <p:spPr>
          <a:xfrm>
            <a:off x="1219199" y="1477255"/>
            <a:ext cx="21945602" cy="1098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defTabSz="975360">
              <a:lnSpc>
                <a:spcPct val="80000"/>
              </a:lnSpc>
              <a:spcBef>
                <a:spcPts val="0"/>
              </a:spcBef>
              <a:defRPr sz="5100" spc="-100">
                <a:latin typeface="Canela Bold"/>
                <a:ea typeface="Canela Bold"/>
                <a:cs typeface="Canela Bold"/>
                <a:sym typeface="Canela Bold"/>
              </a:defRPr>
            </a:pPr>
            <a:r>
              <a:rPr lang="cs-CZ" noProof="0" dirty="0"/>
              <a:t>2.</a:t>
            </a:r>
            <a:r>
              <a:rPr lang="cs-CZ" sz="300" b="1" noProof="0" dirty="0">
                <a:latin typeface="Times New Roman"/>
                <a:ea typeface="Times New Roman"/>
                <a:cs typeface="Times New Roman"/>
                <a:sym typeface="Times New Roman"/>
              </a:rPr>
              <a:t>                           </a:t>
            </a:r>
            <a:r>
              <a:rPr lang="cs-CZ" noProof="0" dirty="0"/>
              <a:t>Není to černobílé</a:t>
            </a:r>
          </a:p>
        </p:txBody>
      </p:sp>
      <p:sp>
        <p:nvSpPr>
          <p:cNvPr id="2" name="Zástupný symbol pro číslo snímku 1">
            <a:extLst>
              <a:ext uri="{FF2B5EF4-FFF2-40B4-BE49-F238E27FC236}">
                <a16:creationId xmlns:a16="http://schemas.microsoft.com/office/drawing/2014/main" id="{0438E11A-E4B9-AD58-2E22-62D45C596D85}"/>
              </a:ext>
            </a:extLst>
          </p:cNvPr>
          <p:cNvSpPr>
            <a:spLocks noGrp="1"/>
          </p:cNvSpPr>
          <p:nvPr>
            <p:ph type="sldNum" sz="quarter" idx="2"/>
          </p:nvPr>
        </p:nvSpPr>
        <p:spPr/>
        <p:txBody>
          <a:bodyPr/>
          <a:lstStyle/>
          <a:p>
            <a:fld id="{86CB4B4D-7CA3-9044-876B-883B54F8677D}" type="slidenum">
              <a:rPr lang="cs-CZ" noProof="0" smtClean="0"/>
              <a:t>2</a:t>
            </a:fld>
            <a:endParaRPr lang="cs-CZ" noProof="0" dirty="0"/>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Closing the innovation gap with the U.S. and China:…"/>
          <p:cNvSpPr txBox="1">
            <a:spLocks noGrp="1"/>
          </p:cNvSpPr>
          <p:nvPr>
            <p:ph type="body" idx="1"/>
          </p:nvPr>
        </p:nvSpPr>
        <p:spPr>
          <a:xfrm>
            <a:off x="1459756" y="2514601"/>
            <a:ext cx="21223732" cy="10309056"/>
          </a:xfrm>
          <a:prstGeom prst="rect">
            <a:avLst/>
          </a:prstGeom>
        </p:spPr>
        <p:txBody>
          <a:bodyPr>
            <a:normAutofit/>
          </a:bodyPr>
          <a:lstStyle/>
          <a:p>
            <a:pPr marL="406131" indent="-406131" defTabSz="2389571">
              <a:lnSpc>
                <a:spcPct val="130000"/>
              </a:lnSpc>
              <a:spcBef>
                <a:spcPts val="2300"/>
              </a:spcBef>
              <a:buSzPct val="100000"/>
              <a:buAutoNum type="arabicPeriod"/>
              <a:defRPr sz="3000">
                <a:latin typeface="Canela Text Bold"/>
                <a:ea typeface="Canela Text Bold"/>
                <a:cs typeface="Canela Text Bold"/>
                <a:sym typeface="Canela Text Bold"/>
              </a:defRPr>
            </a:pPr>
            <a:r>
              <a:rPr lang="cs-CZ" b="1" noProof="0" dirty="0">
                <a:latin typeface="Avenir Next" panose="020B0503020202020204" pitchFamily="34" charset="0"/>
              </a:rPr>
              <a:t>Snižování rozdílu v produktivitě a inovacích mezi USA a Čínou:</a:t>
            </a:r>
          </a:p>
          <a:p>
            <a:pPr marL="1031706" lvl="2" indent="-284946" defTabSz="792809">
              <a:lnSpc>
                <a:spcPct val="100000"/>
              </a:lnSpc>
              <a:spcBef>
                <a:spcPts val="0"/>
              </a:spcBef>
              <a:buSzPct val="100000"/>
              <a:defRPr sz="2800" spc="-100">
                <a:latin typeface="Avenir Next Medium"/>
                <a:ea typeface="Avenir Next Medium"/>
                <a:cs typeface="Avenir Next Medium"/>
                <a:sym typeface="Avenir Next Medium"/>
              </a:defRPr>
            </a:pPr>
            <a:r>
              <a:rPr lang="cs-CZ" dirty="0">
                <a:latin typeface="Avenir Next" panose="020B0503020202020204" pitchFamily="34" charset="0"/>
              </a:rPr>
              <a:t>S</a:t>
            </a:r>
            <a:r>
              <a:rPr lang="cs-CZ" noProof="0" dirty="0">
                <a:latin typeface="Avenir Next" panose="020B0503020202020204" pitchFamily="34" charset="0"/>
              </a:rPr>
              <a:t>nížení byrokratické a administrativní zátěže na úrovni EU a členských států, upřednostnit dobře zacílený, efektivní a špičkový výzkum a vývoj, zlepšit přístup k financování prostřednictvím unie kapitálových trhů (CMU), pracovat s obchodní politikou, která zajistí rovné podmínky, podpoří exportní potenciál a bude prosazovat zájmy Unie.</a:t>
            </a:r>
            <a:endParaRPr lang="cs-CZ" spc="-28" noProof="0" dirty="0">
              <a:latin typeface="Avenir Next" panose="020B0503020202020204" pitchFamily="34" charset="0"/>
            </a:endParaRPr>
          </a:p>
          <a:p>
            <a:pPr marL="0" lvl="2" indent="448055" defTabSz="792809">
              <a:lnSpc>
                <a:spcPct val="100000"/>
              </a:lnSpc>
              <a:spcBef>
                <a:spcPts val="0"/>
              </a:spcBef>
              <a:buSzTx/>
              <a:buNone/>
              <a:defRPr sz="1600" spc="-16">
                <a:latin typeface="Avenir Next Medium"/>
                <a:ea typeface="Avenir Next Medium"/>
                <a:cs typeface="Avenir Next Medium"/>
                <a:sym typeface="Avenir Next Medium"/>
              </a:defRPr>
            </a:pPr>
            <a:endParaRPr lang="cs-CZ" spc="-28" noProof="0" dirty="0">
              <a:latin typeface="Avenir Next" panose="020B0503020202020204" pitchFamily="34" charset="0"/>
            </a:endParaRPr>
          </a:p>
          <a:p>
            <a:pPr marL="406131" indent="-406131" defTabSz="2389571">
              <a:lnSpc>
                <a:spcPct val="130000"/>
              </a:lnSpc>
              <a:spcBef>
                <a:spcPts val="2300"/>
              </a:spcBef>
              <a:buSzPct val="100000"/>
              <a:buAutoNum type="arabicPeriod" startAt="2"/>
              <a:defRPr sz="3000">
                <a:latin typeface="Canela Text Bold"/>
                <a:ea typeface="Canela Text Bold"/>
                <a:cs typeface="Canela Text Bold"/>
                <a:sym typeface="Canela Text Bold"/>
              </a:defRPr>
            </a:pPr>
            <a:r>
              <a:rPr lang="cs-CZ" b="1" noProof="0" dirty="0">
                <a:latin typeface="Avenir Next" panose="020B0503020202020204" pitchFamily="34" charset="0"/>
              </a:rPr>
              <a:t>Společný plán pro dekarbonizaci a konkurenceschopnost:</a:t>
            </a:r>
          </a:p>
          <a:p>
            <a:pPr marL="1031706" lvl="2" indent="-284946" defTabSz="792809">
              <a:lnSpc>
                <a:spcPct val="100000"/>
              </a:lnSpc>
              <a:spcBef>
                <a:spcPts val="0"/>
              </a:spcBef>
              <a:buSzPct val="100000"/>
              <a:defRPr sz="2800" spc="-100">
                <a:latin typeface="Avenir Next Medium"/>
                <a:ea typeface="Avenir Next Medium"/>
                <a:cs typeface="Avenir Next Medium"/>
                <a:sym typeface="Avenir Next Medium"/>
              </a:defRPr>
            </a:pPr>
            <a:r>
              <a:rPr lang="cs-CZ" dirty="0">
                <a:latin typeface="Avenir Next" panose="020B0503020202020204" pitchFamily="34" charset="0"/>
              </a:rPr>
              <a:t>D</a:t>
            </a:r>
            <a:r>
              <a:rPr lang="cs-CZ" noProof="0" dirty="0" err="1">
                <a:latin typeface="Avenir Next" panose="020B0503020202020204" pitchFamily="34" charset="0"/>
              </a:rPr>
              <a:t>ekarbonizace</a:t>
            </a:r>
            <a:r>
              <a:rPr lang="cs-CZ" noProof="0" dirty="0">
                <a:latin typeface="Avenir Next" panose="020B0503020202020204" pitchFamily="34" charset="0"/>
              </a:rPr>
              <a:t> jako motor investic a růstu, pokud třeba urychlit vhodnými politikami transformaci, zachovat předvídatelnost pravidel a cílů a tržní soutěž.</a:t>
            </a:r>
            <a:endParaRPr lang="cs-CZ" sz="3000" spc="-30" noProof="0" dirty="0">
              <a:latin typeface="Avenir Next" panose="020B0503020202020204" pitchFamily="34" charset="0"/>
            </a:endParaRPr>
          </a:p>
          <a:p>
            <a:pPr marL="406131" indent="-406131" defTabSz="2389571">
              <a:lnSpc>
                <a:spcPct val="130000"/>
              </a:lnSpc>
              <a:spcBef>
                <a:spcPts val="2300"/>
              </a:spcBef>
              <a:buSzPct val="100000"/>
              <a:buAutoNum type="arabicPeriod" startAt="3"/>
              <a:defRPr sz="3000">
                <a:latin typeface="Canela Text Bold"/>
                <a:ea typeface="Canela Text Bold"/>
                <a:cs typeface="Canela Text Bold"/>
                <a:sym typeface="Canela Text Bold"/>
              </a:defRPr>
            </a:pPr>
            <a:r>
              <a:rPr lang="cs-CZ" b="1" noProof="0" dirty="0">
                <a:latin typeface="Avenir Next" panose="020B0503020202020204" pitchFamily="34" charset="0"/>
              </a:rPr>
              <a:t>Zaměřit se na problém vysokých nákladů na energii:</a:t>
            </a:r>
          </a:p>
          <a:p>
            <a:pPr marL="1031706" lvl="2" indent="-284946" defTabSz="792809">
              <a:lnSpc>
                <a:spcPct val="100000"/>
              </a:lnSpc>
              <a:spcBef>
                <a:spcPts val="0"/>
              </a:spcBef>
              <a:buSzPct val="100000"/>
              <a:defRPr sz="2800" spc="-100">
                <a:latin typeface="Avenir Next Medium"/>
                <a:ea typeface="Avenir Next Medium"/>
                <a:cs typeface="Avenir Next Medium"/>
                <a:sym typeface="Avenir Next Medium"/>
              </a:defRPr>
            </a:pPr>
            <a:r>
              <a:rPr lang="cs-CZ" noProof="0" dirty="0">
                <a:latin typeface="Avenir Next" panose="020B0503020202020204" pitchFamily="34" charset="0"/>
              </a:rPr>
              <a:t>Vysoké náklady na energii podkopávají konkurenceschopnost firem v EU a zatěžují domácnosti, cílit  pokles cen (zejména elektřiny).</a:t>
            </a:r>
          </a:p>
          <a:p>
            <a:pPr marL="414421" indent="-414421">
              <a:lnSpc>
                <a:spcPct val="130000"/>
              </a:lnSpc>
              <a:buSzPct val="100000"/>
              <a:buAutoNum type="arabicPeriod" startAt="4"/>
              <a:defRPr sz="3100">
                <a:latin typeface="Canela Text Bold"/>
                <a:ea typeface="Canela Text Bold"/>
                <a:cs typeface="Canela Text Bold"/>
                <a:sym typeface="Canela Text Bold"/>
              </a:defRPr>
            </a:pPr>
            <a:r>
              <a:rPr lang="cs-CZ" b="1" noProof="0" dirty="0">
                <a:latin typeface="Avenir Next" panose="020B0503020202020204" pitchFamily="34" charset="0"/>
              </a:rPr>
              <a:t>Zvýšit bezpečnost a omezit závislosti:</a:t>
            </a:r>
          </a:p>
          <a:p>
            <a:pPr marL="1052762" lvl="2" indent="-290762" defTabSz="808990">
              <a:lnSpc>
                <a:spcPct val="100000"/>
              </a:lnSpc>
              <a:spcBef>
                <a:spcPts val="0"/>
              </a:spcBef>
              <a:buSzPct val="100000"/>
              <a:defRPr sz="2900" spc="-100">
                <a:latin typeface="Avenir Next Medium"/>
                <a:ea typeface="Avenir Next Medium"/>
                <a:cs typeface="Avenir Next Medium"/>
                <a:sym typeface="Avenir Next Medium"/>
              </a:defRPr>
            </a:pPr>
            <a:r>
              <a:rPr lang="cs-CZ" dirty="0">
                <a:latin typeface="Avenir Next" panose="020B0503020202020204" pitchFamily="34" charset="0"/>
              </a:rPr>
              <a:t>S</a:t>
            </a:r>
            <a:r>
              <a:rPr lang="cs-CZ" noProof="0" dirty="0">
                <a:latin typeface="Avenir Next" panose="020B0503020202020204" pitchFamily="34" charset="0"/>
              </a:rPr>
              <a:t>nížení závislosti na surovinách (především z Číny) a polovodičích (především z Asie), celková politika EU ke snížení rizik</a:t>
            </a:r>
            <a:r>
              <a:rPr lang="cs-CZ" dirty="0">
                <a:latin typeface="Avenir Next" panose="020B0503020202020204" pitchFamily="34" charset="0"/>
              </a:rPr>
              <a:t>.</a:t>
            </a:r>
            <a:endParaRPr lang="cs-CZ" sz="3200" spc="-32" noProof="0" dirty="0">
              <a:latin typeface="Avenir Next" panose="020B0503020202020204" pitchFamily="34" charset="0"/>
              <a:ea typeface="Canela Text Bold"/>
              <a:cs typeface="Canela Text Bold"/>
              <a:sym typeface="Canela Text Bold"/>
            </a:endParaRPr>
          </a:p>
          <a:p>
            <a:pPr marL="414421" indent="-414421">
              <a:lnSpc>
                <a:spcPct val="130000"/>
              </a:lnSpc>
              <a:buSzPct val="100000"/>
              <a:buAutoNum type="arabicPeriod" startAt="5"/>
              <a:defRPr sz="3100">
                <a:latin typeface="Canela Text Bold"/>
                <a:ea typeface="Canela Text Bold"/>
                <a:cs typeface="Canela Text Bold"/>
                <a:sym typeface="Canela Text Bold"/>
              </a:defRPr>
            </a:pPr>
            <a:r>
              <a:rPr lang="cs-CZ" b="1" noProof="0" dirty="0">
                <a:latin typeface="Avenir Next" panose="020B0503020202020204" pitchFamily="34" charset="0"/>
              </a:rPr>
              <a:t>Prohloubit vnitřní trh EU:</a:t>
            </a:r>
          </a:p>
          <a:p>
            <a:pPr marL="1052762" lvl="2" indent="-290762" defTabSz="808990">
              <a:lnSpc>
                <a:spcPct val="100000"/>
              </a:lnSpc>
              <a:spcBef>
                <a:spcPts val="0"/>
              </a:spcBef>
              <a:buSzPct val="100000"/>
              <a:defRPr sz="2900" spc="-100">
                <a:latin typeface="Avenir Next Medium"/>
                <a:ea typeface="Avenir Next Medium"/>
                <a:cs typeface="Avenir Next Medium"/>
                <a:sym typeface="Avenir Next Medium"/>
              </a:defRPr>
            </a:pPr>
            <a:r>
              <a:rPr lang="cs-CZ" dirty="0">
                <a:latin typeface="Avenir Next" panose="020B0503020202020204" pitchFamily="34" charset="0"/>
              </a:rPr>
              <a:t>U</a:t>
            </a:r>
            <a:r>
              <a:rPr lang="cs-CZ" noProof="0" dirty="0" err="1">
                <a:latin typeface="Avenir Next" panose="020B0503020202020204" pitchFamily="34" charset="0"/>
              </a:rPr>
              <a:t>přednostnit</a:t>
            </a:r>
            <a:r>
              <a:rPr lang="cs-CZ" noProof="0" dirty="0">
                <a:latin typeface="Avenir Next" panose="020B0503020202020204" pitchFamily="34" charset="0"/>
              </a:rPr>
              <a:t> návrhy posilující vnitřní trh - což má zásadní význam, zejména v současné politické situaci, kdy není podporován globální obchod. </a:t>
            </a:r>
            <a:endParaRPr lang="cs-CZ" sz="3200" spc="-32" noProof="0" dirty="0">
              <a:latin typeface="Avenir Next" panose="020B0503020202020204" pitchFamily="34" charset="0"/>
              <a:ea typeface="Canela Text Bold"/>
              <a:cs typeface="Canela Text Bold"/>
              <a:sym typeface="Canela Text Bold"/>
            </a:endParaRPr>
          </a:p>
          <a:p>
            <a:pPr marL="414421" indent="-414421">
              <a:lnSpc>
                <a:spcPct val="130000"/>
              </a:lnSpc>
              <a:buSzPct val="100000"/>
              <a:buAutoNum type="arabicPeriod" startAt="6"/>
              <a:defRPr sz="3100">
                <a:latin typeface="Canela Text Bold"/>
                <a:ea typeface="Canela Text Bold"/>
                <a:cs typeface="Canela Text Bold"/>
                <a:sym typeface="Canela Text Bold"/>
              </a:defRPr>
            </a:pPr>
            <a:r>
              <a:rPr lang="cs-CZ" b="1" noProof="0" dirty="0">
                <a:latin typeface="Avenir Next" panose="020B0503020202020204" pitchFamily="34" charset="0"/>
              </a:rPr>
              <a:t>Reformovat rozpočet EU:</a:t>
            </a:r>
          </a:p>
          <a:p>
            <a:pPr marL="1052762" lvl="2" indent="-290762" defTabSz="808990">
              <a:lnSpc>
                <a:spcPct val="100000"/>
              </a:lnSpc>
              <a:spcBef>
                <a:spcPts val="0"/>
              </a:spcBef>
              <a:buSzPct val="100000"/>
              <a:defRPr sz="2900" spc="-100">
                <a:latin typeface="Avenir Next Medium"/>
                <a:ea typeface="Avenir Next Medium"/>
                <a:cs typeface="Avenir Next Medium"/>
                <a:sym typeface="Avenir Next Medium"/>
              </a:defRPr>
            </a:pPr>
            <a:r>
              <a:rPr lang="cs-CZ" noProof="0" dirty="0">
                <a:latin typeface="Avenir Next" panose="020B0503020202020204" pitchFamily="34" charset="0"/>
              </a:rPr>
              <a:t>Hluboká reforma rozpočtu EU je nezbytná pro klíčové projekty i zajištění udržitelnosti rozpočtu EU.</a:t>
            </a:r>
          </a:p>
          <a:p>
            <a:pPr marL="1031706" lvl="2" indent="-284946" defTabSz="792809">
              <a:lnSpc>
                <a:spcPct val="100000"/>
              </a:lnSpc>
              <a:spcBef>
                <a:spcPts val="0"/>
              </a:spcBef>
              <a:buSzPct val="100000"/>
              <a:defRPr sz="2800" spc="-100">
                <a:latin typeface="Avenir Next Medium"/>
                <a:ea typeface="Avenir Next Medium"/>
                <a:cs typeface="Avenir Next Medium"/>
                <a:sym typeface="Avenir Next Medium"/>
              </a:defRPr>
            </a:pPr>
            <a:endParaRPr lang="cs-CZ" noProof="0" dirty="0"/>
          </a:p>
        </p:txBody>
      </p:sp>
      <p:sp>
        <p:nvSpPr>
          <p:cNvPr id="182" name="3.               EPP recognizes and supports 5 key drivers of change…"/>
          <p:cNvSpPr txBox="1"/>
          <p:nvPr/>
        </p:nvSpPr>
        <p:spPr>
          <a:xfrm>
            <a:off x="1155396" y="1425609"/>
            <a:ext cx="22073208" cy="11909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defTabSz="975360">
              <a:lnSpc>
                <a:spcPct val="80000"/>
              </a:lnSpc>
              <a:spcBef>
                <a:spcPts val="0"/>
              </a:spcBef>
              <a:defRPr sz="5100" spc="-100">
                <a:latin typeface="Canela Bold"/>
                <a:ea typeface="Canela Bold"/>
                <a:cs typeface="Canela Bold"/>
                <a:sym typeface="Canela Bold"/>
              </a:defRPr>
            </a:lvl1pPr>
          </a:lstStyle>
          <a:p>
            <a:r>
              <a:rPr lang="cs-CZ" noProof="0" dirty="0"/>
              <a:t>3. Šest klíčových faktorů pro nezbytný zvrat:</a:t>
            </a:r>
          </a:p>
        </p:txBody>
      </p:sp>
      <p:sp>
        <p:nvSpPr>
          <p:cNvPr id="2" name="Zástupný symbol pro číslo snímku 1">
            <a:extLst>
              <a:ext uri="{FF2B5EF4-FFF2-40B4-BE49-F238E27FC236}">
                <a16:creationId xmlns:a16="http://schemas.microsoft.com/office/drawing/2014/main" id="{8FF5D81C-5A70-2194-7B8A-5EE2CBCA205A}"/>
              </a:ext>
            </a:extLst>
          </p:cNvPr>
          <p:cNvSpPr>
            <a:spLocks noGrp="1"/>
          </p:cNvSpPr>
          <p:nvPr>
            <p:ph type="sldNum" sz="quarter" idx="2"/>
          </p:nvPr>
        </p:nvSpPr>
        <p:spPr/>
        <p:txBody>
          <a:bodyPr/>
          <a:lstStyle/>
          <a:p>
            <a:fld id="{86CB4B4D-7CA3-9044-876B-883B54F8677D}" type="slidenum">
              <a:rPr lang="cs-CZ" noProof="0" smtClean="0"/>
              <a:t>3</a:t>
            </a:fld>
            <a:endParaRPr lang="cs-CZ" noProof="0" dirty="0"/>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EPP believes, that in order to succeed (unlike in some cases in past) we must unlike in past, change the way how policy is created to avoid mistakes from past:…"/>
          <p:cNvSpPr txBox="1">
            <a:spLocks noGrp="1"/>
          </p:cNvSpPr>
          <p:nvPr>
            <p:ph type="body" idx="1"/>
          </p:nvPr>
        </p:nvSpPr>
        <p:spPr>
          <a:xfrm>
            <a:off x="1222681" y="2599941"/>
            <a:ext cx="21948580" cy="10032170"/>
          </a:xfrm>
          <a:prstGeom prst="rect">
            <a:avLst/>
          </a:prstGeom>
        </p:spPr>
        <p:txBody>
          <a:bodyPr/>
          <a:lstStyle/>
          <a:p>
            <a:pPr marL="0" indent="0" defTabSz="2389571">
              <a:spcBef>
                <a:spcPts val="2300"/>
              </a:spcBef>
              <a:buSzTx/>
              <a:buNone/>
              <a:defRPr sz="3000">
                <a:latin typeface="Canela Text Bold"/>
                <a:ea typeface="Canela Text Bold"/>
                <a:cs typeface="Canela Text Bold"/>
                <a:sym typeface="Canela Text Bold"/>
              </a:defRPr>
            </a:pPr>
            <a:r>
              <a:rPr lang="cs-CZ" b="1" i="1" noProof="0" dirty="0">
                <a:latin typeface="Avenir Next" panose="020B0503020202020204" pitchFamily="34" charset="0"/>
              </a:rPr>
              <a:t>„Abychom uspěli, musíme na rozdíl od minulosti změnit způsob, jakým je politika vytvářena.“</a:t>
            </a:r>
          </a:p>
          <a:p>
            <a:pPr marL="0" indent="0" defTabSz="2174509">
              <a:lnSpc>
                <a:spcPct val="63000"/>
              </a:lnSpc>
              <a:spcBef>
                <a:spcPts val="2000"/>
              </a:spcBef>
              <a:buSzTx/>
              <a:buNone/>
              <a:defRPr sz="1500">
                <a:latin typeface="Canela Text Bold"/>
                <a:ea typeface="Canela Text Bold"/>
                <a:cs typeface="Canela Text Bold"/>
                <a:sym typeface="Canela Text Bold"/>
              </a:defRPr>
            </a:pPr>
            <a:endParaRPr lang="cs-CZ" noProof="0" dirty="0">
              <a:latin typeface="Avenir Next" panose="020B0503020202020204" pitchFamily="34" charset="0"/>
            </a:endParaRPr>
          </a:p>
          <a:p>
            <a:pPr marL="0" indent="0" defTabSz="2389571">
              <a:lnSpc>
                <a:spcPct val="130000"/>
              </a:lnSpc>
              <a:spcBef>
                <a:spcPts val="2300"/>
              </a:spcBef>
              <a:buSzTx/>
              <a:buNone/>
              <a:defRPr sz="3000">
                <a:latin typeface="Canela Text Bold"/>
                <a:ea typeface="Canela Text Bold"/>
                <a:cs typeface="Canela Text Bold"/>
                <a:sym typeface="Canela Text Bold"/>
              </a:defRPr>
            </a:pPr>
            <a:r>
              <a:rPr lang="cs-CZ" b="1" noProof="0" dirty="0">
                <a:latin typeface="Avenir Next" panose="020B0503020202020204" pitchFamily="34" charset="0"/>
              </a:rPr>
              <a:t>Koncentrace a důslednost, prioritizace:</a:t>
            </a:r>
          </a:p>
          <a:p>
            <a:pPr marL="658327" lvl="1" indent="-284946" defTabSz="792809">
              <a:lnSpc>
                <a:spcPct val="100000"/>
              </a:lnSpc>
              <a:spcBef>
                <a:spcPts val="0"/>
              </a:spcBef>
              <a:buSzPct val="100000"/>
              <a:defRPr sz="2800" spc="-100">
                <a:latin typeface="Avenir Next Medium"/>
                <a:ea typeface="Avenir Next Medium"/>
                <a:cs typeface="Avenir Next Medium"/>
                <a:sym typeface="Avenir Next Medium"/>
              </a:defRPr>
            </a:pPr>
            <a:r>
              <a:rPr lang="cs-CZ" noProof="0" dirty="0">
                <a:latin typeface="Avenir Next" panose="020B0503020202020204" pitchFamily="34" charset="0"/>
              </a:rPr>
              <a:t>Snaha řešit vše najednou často vede k neúspěchu.</a:t>
            </a:r>
            <a:endParaRPr lang="cs-CZ" spc="-28" noProof="0" dirty="0">
              <a:latin typeface="Avenir Next" panose="020B0503020202020204" pitchFamily="34" charset="0"/>
            </a:endParaRPr>
          </a:p>
          <a:p>
            <a:pPr marL="658327" lvl="1" indent="-284946" defTabSz="792809">
              <a:lnSpc>
                <a:spcPct val="100000"/>
              </a:lnSpc>
              <a:spcBef>
                <a:spcPts val="0"/>
              </a:spcBef>
              <a:buSzPct val="100000"/>
              <a:defRPr sz="2800" spc="-100">
                <a:latin typeface="Avenir Next Medium"/>
                <a:ea typeface="Avenir Next Medium"/>
                <a:cs typeface="Avenir Next Medium"/>
                <a:sym typeface="Avenir Next Medium"/>
              </a:defRPr>
            </a:pPr>
            <a:r>
              <a:rPr lang="cs-CZ" noProof="0" dirty="0">
                <a:latin typeface="Avenir Next" panose="020B0503020202020204" pitchFamily="34" charset="0"/>
              </a:rPr>
              <a:t>Společné cíle a záměry musí být propojeny s podpůrnými politikami (tam, kde je to potřeba), model „cíle EU a politiky členských států“ funguje pouze tehdy, pokud členské státy včas přijmou funkční politiky.</a:t>
            </a:r>
            <a:endParaRPr lang="cs-CZ" sz="1500" spc="-15" noProof="0" dirty="0">
              <a:latin typeface="Avenir Next" panose="020B0503020202020204" pitchFamily="34" charset="0"/>
            </a:endParaRPr>
          </a:p>
          <a:p>
            <a:pPr marL="0" indent="0" defTabSz="2389571">
              <a:lnSpc>
                <a:spcPct val="130000"/>
              </a:lnSpc>
              <a:spcBef>
                <a:spcPts val="2300"/>
              </a:spcBef>
              <a:buSzTx/>
              <a:buNone/>
              <a:defRPr sz="3000">
                <a:latin typeface="Canela Text Bold"/>
                <a:ea typeface="Canela Text Bold"/>
                <a:cs typeface="Canela Text Bold"/>
                <a:sym typeface="Canela Text Bold"/>
              </a:defRPr>
            </a:pPr>
            <a:r>
              <a:rPr lang="cs-CZ" b="1" noProof="0" dirty="0">
                <a:latin typeface="Avenir Next" panose="020B0503020202020204" pitchFamily="34" charset="0"/>
              </a:rPr>
              <a:t>Přestat plýtvat společnými zdroji, zaměřit se na efektivitu:</a:t>
            </a:r>
          </a:p>
          <a:p>
            <a:pPr marL="658327" lvl="1" indent="-284946" defTabSz="792809">
              <a:lnSpc>
                <a:spcPct val="100000"/>
              </a:lnSpc>
              <a:spcBef>
                <a:spcPts val="0"/>
              </a:spcBef>
              <a:buSzPct val="100000"/>
              <a:defRPr sz="2800" spc="-100">
                <a:latin typeface="Avenir Next Medium"/>
                <a:ea typeface="Avenir Next Medium"/>
                <a:cs typeface="Avenir Next Medium"/>
                <a:sym typeface="Avenir Next Medium"/>
              </a:defRPr>
            </a:pPr>
            <a:r>
              <a:rPr lang="cs-CZ" noProof="0" dirty="0">
                <a:latin typeface="Avenir Next" panose="020B0503020202020204" pitchFamily="34" charset="0"/>
              </a:rPr>
              <a:t>Nekoordinované výdaje EU a členských států a překrývání politik vedou k plýtvání penězi a roztříštěnosti.</a:t>
            </a:r>
            <a:endParaRPr lang="cs-CZ" spc="-28" noProof="0" dirty="0">
              <a:latin typeface="Avenir Next" panose="020B0503020202020204" pitchFamily="34" charset="0"/>
            </a:endParaRPr>
          </a:p>
          <a:p>
            <a:pPr marL="658327" lvl="1" indent="-284946" defTabSz="792809">
              <a:lnSpc>
                <a:spcPct val="100000"/>
              </a:lnSpc>
              <a:spcBef>
                <a:spcPts val="0"/>
              </a:spcBef>
              <a:buSzPct val="100000"/>
              <a:defRPr sz="2800" spc="-100">
                <a:latin typeface="Avenir Next Medium"/>
                <a:ea typeface="Avenir Next Medium"/>
                <a:cs typeface="Avenir Next Medium"/>
                <a:sym typeface="Avenir Next Medium"/>
              </a:defRPr>
            </a:pPr>
            <a:r>
              <a:rPr lang="cs-CZ" noProof="0" dirty="0">
                <a:latin typeface="Avenir Next" panose="020B0503020202020204" pitchFamily="34" charset="0"/>
              </a:rPr>
              <a:t>Hodnocení efektivnosti výdajů musí být součástí rozpočtového procesu. Je třeba najít kompromis mezi složitostí, náklady, rychlostí a snadností provádění.</a:t>
            </a:r>
            <a:endParaRPr lang="cs-CZ" sz="2700" spc="-27" noProof="0" dirty="0">
              <a:latin typeface="Avenir Next" panose="020B0503020202020204" pitchFamily="34" charset="0"/>
            </a:endParaRPr>
          </a:p>
          <a:p>
            <a:pPr marL="0" indent="0" defTabSz="2389571">
              <a:lnSpc>
                <a:spcPct val="130000"/>
              </a:lnSpc>
              <a:spcBef>
                <a:spcPts val="2300"/>
              </a:spcBef>
              <a:buSzTx/>
              <a:buNone/>
              <a:defRPr sz="3000">
                <a:latin typeface="Canela Text Bold"/>
                <a:ea typeface="Canela Text Bold"/>
                <a:cs typeface="Canela Text Bold"/>
                <a:sym typeface="Canela Text Bold"/>
              </a:defRPr>
            </a:pPr>
            <a:r>
              <a:rPr lang="cs-CZ" b="1" noProof="0" dirty="0">
                <a:latin typeface="Avenir Next" panose="020B0503020202020204" pitchFamily="34" charset="0"/>
              </a:rPr>
              <a:t>Zlepšit rozhodování:</a:t>
            </a:r>
          </a:p>
          <a:p>
            <a:pPr marL="658327" lvl="1" indent="-284946" defTabSz="792809">
              <a:lnSpc>
                <a:spcPct val="100000"/>
              </a:lnSpc>
              <a:spcBef>
                <a:spcPts val="0"/>
              </a:spcBef>
              <a:buSzPct val="100000"/>
              <a:defRPr sz="2800" spc="-100">
                <a:latin typeface="Avenir Next Medium"/>
                <a:ea typeface="Avenir Next Medium"/>
                <a:cs typeface="Avenir Next Medium"/>
                <a:sym typeface="Avenir Next Medium"/>
              </a:defRPr>
            </a:pPr>
            <a:r>
              <a:rPr lang="cs-CZ" noProof="0" dirty="0">
                <a:latin typeface="Avenir Next" panose="020B0503020202020204" pitchFamily="34" charset="0"/>
              </a:rPr>
              <a:t>Rozhodování je pomalé a složité, zavádění dobrých politik je pomalé</a:t>
            </a:r>
            <a:r>
              <a:rPr lang="cs-CZ" dirty="0">
                <a:latin typeface="Avenir Next" panose="020B0503020202020204" pitchFamily="34" charset="0"/>
              </a:rPr>
              <a:t> </a:t>
            </a:r>
            <a:r>
              <a:rPr lang="cs-CZ" noProof="0" dirty="0">
                <a:latin typeface="Avenir Next" panose="020B0503020202020204" pitchFamily="34" charset="0"/>
              </a:rPr>
              <a:t>a neodpovídá potřebám 21. století.</a:t>
            </a:r>
            <a:endParaRPr lang="cs-CZ" spc="-28" noProof="0" dirty="0">
              <a:latin typeface="Avenir Next" panose="020B0503020202020204" pitchFamily="34" charset="0"/>
            </a:endParaRPr>
          </a:p>
          <a:p>
            <a:pPr marL="658327" lvl="1" indent="-284946" defTabSz="792809">
              <a:lnSpc>
                <a:spcPct val="100000"/>
              </a:lnSpc>
              <a:spcBef>
                <a:spcPts val="0"/>
              </a:spcBef>
              <a:buSzPct val="100000"/>
              <a:defRPr sz="2800" spc="-100">
                <a:latin typeface="Avenir Next Medium"/>
                <a:ea typeface="Avenir Next Medium"/>
                <a:cs typeface="Avenir Next Medium"/>
                <a:sym typeface="Avenir Next Medium"/>
              </a:defRPr>
            </a:pPr>
            <a:r>
              <a:rPr lang="cs-CZ" noProof="0" dirty="0">
                <a:latin typeface="Avenir Next" panose="020B0503020202020204" pitchFamily="34" charset="0"/>
              </a:rPr>
              <a:t>Není využívána možnost učit se od sebe navzájem „osvědčené postupy“.</a:t>
            </a:r>
            <a:endParaRPr lang="cs-CZ" sz="3100" spc="-31" noProof="0" dirty="0">
              <a:latin typeface="Avenir Next" panose="020B0503020202020204" pitchFamily="34" charset="0"/>
            </a:endParaRPr>
          </a:p>
          <a:p>
            <a:pPr marL="0" indent="0" defTabSz="2389571">
              <a:lnSpc>
                <a:spcPct val="63000"/>
              </a:lnSpc>
              <a:spcBef>
                <a:spcPts val="2300"/>
              </a:spcBef>
              <a:buSzTx/>
              <a:buNone/>
              <a:defRPr sz="1100">
                <a:latin typeface="Times Roman"/>
                <a:ea typeface="Times Roman"/>
                <a:cs typeface="Times Roman"/>
                <a:sym typeface="Times Roman"/>
              </a:defRPr>
            </a:pPr>
            <a:endParaRPr lang="cs-CZ" sz="3100" spc="-31" noProof="0" dirty="0">
              <a:latin typeface="Avenir Next" panose="020B0503020202020204" pitchFamily="34" charset="0"/>
            </a:endParaRPr>
          </a:p>
          <a:p>
            <a:pPr marL="0" indent="0" defTabSz="792809">
              <a:lnSpc>
                <a:spcPct val="100000"/>
              </a:lnSpc>
              <a:spcBef>
                <a:spcPts val="0"/>
              </a:spcBef>
              <a:buSzTx/>
              <a:buNone/>
              <a:defRPr sz="3000" spc="-100">
                <a:latin typeface="Avenir Next Demi Bold"/>
                <a:ea typeface="Avenir Next Demi Bold"/>
                <a:cs typeface="Avenir Next Demi Bold"/>
                <a:sym typeface="Avenir Next Demi Bold"/>
              </a:defRPr>
            </a:pPr>
            <a:r>
              <a:rPr lang="cs-CZ" noProof="0" dirty="0">
                <a:latin typeface="Avenir Next" panose="020B0503020202020204" pitchFamily="34" charset="0"/>
              </a:rPr>
              <a:t>Neexistuje univerzální přístup. V mnoha oblastech může EU hodně dosáhnout podniknutím velkého počtu menších koordinovaných kroků. V jiných oblastech je zapotřebí malý počet větších kroků. V některých případech by Unie měla ustoupit a uplatnit zásadu subsidiarity.</a:t>
            </a:r>
          </a:p>
        </p:txBody>
      </p:sp>
      <p:sp>
        <p:nvSpPr>
          <p:cNvPr id="187" name="4.               Addressing obstacles for change"/>
          <p:cNvSpPr txBox="1"/>
          <p:nvPr/>
        </p:nvSpPr>
        <p:spPr>
          <a:xfrm>
            <a:off x="1037930" y="1083888"/>
            <a:ext cx="21945602" cy="1098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defTabSz="975360">
              <a:lnSpc>
                <a:spcPct val="64000"/>
              </a:lnSpc>
              <a:spcBef>
                <a:spcPts val="0"/>
              </a:spcBef>
              <a:defRPr sz="4700" spc="-99">
                <a:latin typeface="Canela Bold"/>
                <a:ea typeface="Canela Bold"/>
                <a:cs typeface="Canela Bold"/>
                <a:sym typeface="Canela Bold"/>
              </a:defRPr>
            </a:pPr>
            <a:r>
              <a:rPr lang="cs-CZ" noProof="0" dirty="0"/>
              <a:t>4.</a:t>
            </a:r>
            <a:r>
              <a:rPr lang="cs-CZ" sz="200" b="1" spc="-100" noProof="0" dirty="0">
                <a:latin typeface="Times New Roman"/>
                <a:ea typeface="Times New Roman"/>
                <a:cs typeface="Times New Roman"/>
                <a:sym typeface="Times New Roman"/>
              </a:rPr>
              <a:t>                     Překážky</a:t>
            </a:r>
            <a:r>
              <a:rPr lang="cs-CZ" noProof="0" dirty="0"/>
              <a:t> Překážky pro změnu</a:t>
            </a:r>
          </a:p>
        </p:txBody>
      </p:sp>
      <p:sp>
        <p:nvSpPr>
          <p:cNvPr id="2" name="Zástupný symbol pro číslo snímku 1">
            <a:extLst>
              <a:ext uri="{FF2B5EF4-FFF2-40B4-BE49-F238E27FC236}">
                <a16:creationId xmlns:a16="http://schemas.microsoft.com/office/drawing/2014/main" id="{97B13E24-7116-1AA1-DA6D-2445E199FF77}"/>
              </a:ext>
            </a:extLst>
          </p:cNvPr>
          <p:cNvSpPr>
            <a:spLocks noGrp="1"/>
          </p:cNvSpPr>
          <p:nvPr>
            <p:ph type="sldNum" sz="quarter" idx="2"/>
          </p:nvPr>
        </p:nvSpPr>
        <p:spPr/>
        <p:txBody>
          <a:bodyPr/>
          <a:lstStyle/>
          <a:p>
            <a:fld id="{86CB4B4D-7CA3-9044-876B-883B54F8677D}" type="slidenum">
              <a:rPr lang="cs-CZ" noProof="0" smtClean="0"/>
              <a:t>4</a:t>
            </a:fld>
            <a:endParaRPr lang="cs-CZ" noProof="0" dirty="0"/>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To enhance EU productivity and reduce dependency, substantial investments are needed. Given the fast pace of technological advancements and the shifting global economy, the exact investment amount is uncertain, so the estimates in the Draghi report shoul"/>
          <p:cNvSpPr txBox="1">
            <a:spLocks noGrp="1"/>
          </p:cNvSpPr>
          <p:nvPr>
            <p:ph type="body" idx="1"/>
          </p:nvPr>
        </p:nvSpPr>
        <p:spPr>
          <a:xfrm>
            <a:off x="1217710" y="3042061"/>
            <a:ext cx="21948580" cy="9059341"/>
          </a:xfrm>
          <a:prstGeom prst="rect">
            <a:avLst/>
          </a:prstGeom>
        </p:spPr>
        <p:txBody>
          <a:bodyPr/>
          <a:lstStyle/>
          <a:p>
            <a:pPr marL="0" indent="0" defTabSz="808990">
              <a:lnSpc>
                <a:spcPct val="100000"/>
              </a:lnSpc>
              <a:spcBef>
                <a:spcPts val="0"/>
              </a:spcBef>
              <a:buSzTx/>
              <a:buNone/>
              <a:defRPr sz="3100" spc="-100">
                <a:latin typeface="Avenir Next Medium"/>
                <a:ea typeface="Avenir Next Medium"/>
                <a:cs typeface="Avenir Next Medium"/>
                <a:sym typeface="Avenir Next Medium"/>
              </a:defRPr>
            </a:pPr>
            <a:r>
              <a:rPr lang="cs-CZ" noProof="0" dirty="0"/>
              <a:t>Pro zvýšení produktivity EU a snížení závislosti jsou zapotřebí značné investice. Rychlý technologický pokrok a změny v globální ekonomice komplikují odhady, takže i na odhady v </a:t>
            </a:r>
            <a:r>
              <a:rPr lang="cs-CZ" noProof="0" dirty="0" err="1"/>
              <a:t>Draghiho</a:t>
            </a:r>
            <a:r>
              <a:rPr lang="cs-CZ" noProof="0" dirty="0"/>
              <a:t> zprávě je třeba pohlížet opatrně. Většina potřebných investic by měla pocházet ze soukromého sektoru:</a:t>
            </a:r>
            <a:endParaRPr lang="cs-CZ" spc="-31" noProof="0" dirty="0"/>
          </a:p>
          <a:p>
            <a:pPr marL="0" indent="0" defTabSz="808990">
              <a:lnSpc>
                <a:spcPct val="100000"/>
              </a:lnSpc>
              <a:spcBef>
                <a:spcPts val="0"/>
              </a:spcBef>
              <a:buSzTx/>
              <a:buNone/>
              <a:defRPr sz="3400" spc="-34">
                <a:latin typeface="Avenir Next Demi Bold"/>
                <a:ea typeface="Avenir Next Demi Bold"/>
                <a:cs typeface="Avenir Next Demi Bold"/>
                <a:sym typeface="Avenir Next Demi Bold"/>
              </a:defRPr>
            </a:pPr>
            <a:endParaRPr lang="cs-CZ" spc="-31" noProof="0" dirty="0"/>
          </a:p>
          <a:p>
            <a:pPr marL="922421" lvl="1" indent="-414421">
              <a:lnSpc>
                <a:spcPct val="120000"/>
              </a:lnSpc>
              <a:buSzPct val="100000"/>
              <a:buAutoNum type="romanUcPeriod"/>
              <a:defRPr sz="3100">
                <a:latin typeface="Canela Text Bold"/>
                <a:ea typeface="Canela Text Bold"/>
                <a:cs typeface="Canela Text Bold"/>
                <a:sym typeface="Canela Text Bold"/>
              </a:defRPr>
            </a:pPr>
            <a:r>
              <a:rPr lang="cs-CZ" noProof="0" dirty="0"/>
              <a:t>Soukromé investice by měly být upřednostňovány</a:t>
            </a:r>
          </a:p>
          <a:p>
            <a:pPr marL="922421" lvl="1" indent="-414421">
              <a:lnSpc>
                <a:spcPct val="120000"/>
              </a:lnSpc>
              <a:buSzPct val="100000"/>
              <a:buAutoNum type="romanUcPeriod"/>
              <a:defRPr sz="3100">
                <a:latin typeface="Canela Text Bold"/>
                <a:ea typeface="Canela Text Bold"/>
                <a:cs typeface="Canela Text Bold"/>
                <a:sym typeface="Canela Text Bold"/>
              </a:defRPr>
            </a:pPr>
            <a:r>
              <a:rPr lang="cs-CZ" noProof="0" dirty="0"/>
              <a:t>Veřejné prostředky by měly v případě potřeby posílit soukromé investice</a:t>
            </a:r>
          </a:p>
          <a:p>
            <a:pPr marL="922421" lvl="1" indent="-414421">
              <a:lnSpc>
                <a:spcPct val="120000"/>
              </a:lnSpc>
              <a:buSzPct val="100000"/>
              <a:buAutoNum type="romanUcPeriod"/>
              <a:defRPr sz="3100">
                <a:latin typeface="Canela Text Bold"/>
                <a:ea typeface="Canela Text Bold"/>
                <a:cs typeface="Canela Text Bold"/>
                <a:sym typeface="Canela Text Bold"/>
              </a:defRPr>
            </a:pPr>
            <a:r>
              <a:rPr lang="cs-CZ" noProof="0" dirty="0"/>
              <a:t>Mimorozpočtové financování veřejných investic</a:t>
            </a:r>
          </a:p>
          <a:p>
            <a:pPr marL="922421" lvl="1" indent="-414421">
              <a:lnSpc>
                <a:spcPct val="120000"/>
              </a:lnSpc>
              <a:buSzPct val="100000"/>
              <a:buAutoNum type="romanUcPeriod"/>
              <a:defRPr sz="3100">
                <a:latin typeface="Canela Text Bold"/>
                <a:ea typeface="Canela Text Bold"/>
                <a:cs typeface="Canela Text Bold"/>
                <a:sym typeface="Canela Text Bold"/>
              </a:defRPr>
            </a:pPr>
            <a:r>
              <a:rPr lang="cs-CZ" noProof="0" dirty="0"/>
              <a:t>Rozpočty: priority a udržitelnost</a:t>
            </a:r>
          </a:p>
          <a:p>
            <a:pPr marL="0" indent="0">
              <a:lnSpc>
                <a:spcPct val="70000"/>
              </a:lnSpc>
              <a:buSzTx/>
              <a:buNone/>
              <a:defRPr sz="2000"/>
            </a:pPr>
            <a:endParaRPr lang="cs-CZ" noProof="0" dirty="0"/>
          </a:p>
          <a:p>
            <a:pPr marL="0" indent="0" defTabSz="808990">
              <a:lnSpc>
                <a:spcPct val="100000"/>
              </a:lnSpc>
              <a:spcBef>
                <a:spcPts val="0"/>
              </a:spcBef>
              <a:buSzTx/>
              <a:buNone/>
              <a:defRPr sz="3100" spc="-100">
                <a:latin typeface="Avenir Next Medium"/>
                <a:ea typeface="Avenir Next Medium"/>
                <a:cs typeface="Avenir Next Medium"/>
                <a:sym typeface="Avenir Next Medium"/>
              </a:defRPr>
            </a:pPr>
            <a:r>
              <a:rPr lang="cs-CZ" noProof="0" dirty="0"/>
              <a:t>Pro zajištění značného kapitálu, zejména pro rizikovější investice, musí EU pokročit ve své unii kapitálových trhů.</a:t>
            </a:r>
            <a:endParaRPr lang="cs-CZ" spc="-31" noProof="0" dirty="0"/>
          </a:p>
          <a:p>
            <a:pPr marL="0" indent="0" defTabSz="808990">
              <a:lnSpc>
                <a:spcPct val="100000"/>
              </a:lnSpc>
              <a:spcBef>
                <a:spcPts val="0"/>
              </a:spcBef>
              <a:buSzTx/>
              <a:buNone/>
              <a:defRPr sz="3100" spc="-31">
                <a:latin typeface="Avenir Next Medium"/>
                <a:ea typeface="Avenir Next Medium"/>
                <a:cs typeface="Avenir Next Medium"/>
                <a:sym typeface="Avenir Next Medium"/>
              </a:defRPr>
            </a:pPr>
            <a:endParaRPr lang="cs-CZ" spc="-31" noProof="0" dirty="0"/>
          </a:p>
          <a:p>
            <a:pPr marL="0" indent="0" defTabSz="808990">
              <a:lnSpc>
                <a:spcPct val="100000"/>
              </a:lnSpc>
              <a:spcBef>
                <a:spcPts val="0"/>
              </a:spcBef>
              <a:buSzTx/>
              <a:buNone/>
              <a:defRPr sz="3100" spc="-100">
                <a:latin typeface="Avenir Next Medium"/>
                <a:ea typeface="Avenir Next Medium"/>
                <a:cs typeface="Avenir Next Medium"/>
                <a:sym typeface="Avenir Next Medium"/>
              </a:defRPr>
            </a:pPr>
            <a:r>
              <a:rPr lang="cs-CZ" noProof="0" dirty="0"/>
              <a:t>Namísto uvolňování fiskální politiky by členské státy měly provádět cílené reformy na podporu růstu, které vytvoří větší fiskální prostor, aniž by se zvýšily náklady na financování.</a:t>
            </a:r>
          </a:p>
        </p:txBody>
      </p:sp>
      <p:sp>
        <p:nvSpPr>
          <p:cNvPr id="190" name="5.               Financing the Future: Costs, Investments, and Fiscal implications"/>
          <p:cNvSpPr txBox="1"/>
          <p:nvPr/>
        </p:nvSpPr>
        <p:spPr>
          <a:xfrm>
            <a:off x="1219199" y="1614599"/>
            <a:ext cx="21945602" cy="1098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defTabSz="975360">
              <a:lnSpc>
                <a:spcPct val="64000"/>
              </a:lnSpc>
              <a:spcBef>
                <a:spcPts val="0"/>
              </a:spcBef>
              <a:defRPr sz="4700" spc="-99">
                <a:latin typeface="Canela Bold"/>
                <a:ea typeface="Canela Bold"/>
                <a:cs typeface="Canela Bold"/>
                <a:sym typeface="Canela Bold"/>
              </a:defRPr>
            </a:pPr>
            <a:r>
              <a:rPr lang="cs-CZ" noProof="0" dirty="0"/>
              <a:t>5.</a:t>
            </a:r>
            <a:r>
              <a:rPr lang="cs-CZ" sz="200" b="1" spc="-100" noProof="0" dirty="0">
                <a:latin typeface="Times New Roman"/>
                <a:ea typeface="Times New Roman"/>
                <a:cs typeface="Times New Roman"/>
                <a:sym typeface="Times New Roman"/>
              </a:rPr>
              <a:t>               </a:t>
            </a:r>
            <a:r>
              <a:rPr lang="cs-CZ" noProof="0" dirty="0"/>
              <a:t>Financování budoucnosti:</a:t>
            </a:r>
            <a:r>
              <a:rPr lang="cs-CZ" noProof="0" dirty="0">
                <a:latin typeface="Canela Regular"/>
                <a:ea typeface="Canela Regular"/>
                <a:cs typeface="Canela Regular"/>
                <a:sym typeface="Canela Regular"/>
              </a:rPr>
              <a:t> </a:t>
            </a:r>
            <a:r>
              <a:rPr lang="cs-CZ" noProof="0" dirty="0"/>
              <a:t>Náklady, investice a fiskální dopady</a:t>
            </a:r>
            <a:endParaRPr lang="cs-CZ" spc="-99" noProof="0" dirty="0"/>
          </a:p>
          <a:p>
            <a:pPr defTabSz="975360">
              <a:lnSpc>
                <a:spcPct val="64000"/>
              </a:lnSpc>
              <a:spcBef>
                <a:spcPts val="0"/>
              </a:spcBef>
              <a:defRPr sz="600" b="1" spc="-6">
                <a:latin typeface="Times New Roman"/>
                <a:ea typeface="Times New Roman"/>
                <a:cs typeface="Times New Roman"/>
                <a:sym typeface="Times New Roman"/>
              </a:defRPr>
            </a:pPr>
            <a:endParaRPr lang="cs-CZ" spc="-99" noProof="0" dirty="0"/>
          </a:p>
        </p:txBody>
      </p:sp>
      <p:sp>
        <p:nvSpPr>
          <p:cNvPr id="2" name="Zástupný symbol pro číslo snímku 1">
            <a:extLst>
              <a:ext uri="{FF2B5EF4-FFF2-40B4-BE49-F238E27FC236}">
                <a16:creationId xmlns:a16="http://schemas.microsoft.com/office/drawing/2014/main" id="{80369486-79F2-FF8F-68FD-C922F84BA420}"/>
              </a:ext>
            </a:extLst>
          </p:cNvPr>
          <p:cNvSpPr>
            <a:spLocks noGrp="1"/>
          </p:cNvSpPr>
          <p:nvPr>
            <p:ph type="sldNum" sz="quarter" idx="2"/>
          </p:nvPr>
        </p:nvSpPr>
        <p:spPr/>
        <p:txBody>
          <a:bodyPr/>
          <a:lstStyle/>
          <a:p>
            <a:fld id="{86CB4B4D-7CA3-9044-876B-883B54F8677D}" type="slidenum">
              <a:rPr lang="cs-CZ" noProof="0" smtClean="0"/>
              <a:t>5</a:t>
            </a:fld>
            <a:endParaRPr lang="cs-CZ" noProof="0" dirty="0"/>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Although most proposals in the Draghi and Letta reports outline the right approach to improving EU competitiveness, there is a clear need for prioritization in practice.…"/>
          <p:cNvSpPr txBox="1">
            <a:spLocks noGrp="1"/>
          </p:cNvSpPr>
          <p:nvPr>
            <p:ph type="body" idx="1"/>
          </p:nvPr>
        </p:nvSpPr>
        <p:spPr>
          <a:xfrm>
            <a:off x="1240570" y="2253288"/>
            <a:ext cx="21902860" cy="10418962"/>
          </a:xfrm>
          <a:prstGeom prst="rect">
            <a:avLst/>
          </a:prstGeom>
        </p:spPr>
        <p:txBody>
          <a:bodyPr>
            <a:normAutofit fontScale="92500" lnSpcReduction="10000"/>
          </a:bodyPr>
          <a:lstStyle/>
          <a:p>
            <a:pPr marL="0" indent="0">
              <a:buSzTx/>
              <a:buNone/>
              <a:defRPr sz="3100">
                <a:latin typeface="Canela Text Bold"/>
                <a:ea typeface="Canela Text Bold"/>
                <a:cs typeface="Canela Text Bold"/>
                <a:sym typeface="Canela Text Bold"/>
              </a:defRPr>
            </a:pPr>
            <a:r>
              <a:rPr lang="cs-CZ" b="1" i="1" noProof="0" dirty="0">
                <a:latin typeface="Avenir Next" panose="020B0503020202020204" pitchFamily="34" charset="0"/>
              </a:rPr>
              <a:t>„Nelze dělat všechno najednou, přednost mají politiky s nejvyšší přidanou hodnotou.“</a:t>
            </a:r>
          </a:p>
          <a:p>
            <a:pPr marL="0" indent="0">
              <a:buSzTx/>
              <a:buNone/>
              <a:defRPr sz="3100">
                <a:latin typeface="Canela Text Bold"/>
                <a:ea typeface="Canela Text Bold"/>
                <a:cs typeface="Canela Text Bold"/>
                <a:sym typeface="Canela Text Bold"/>
              </a:defRPr>
            </a:pPr>
            <a:r>
              <a:rPr lang="cs-CZ" noProof="0" dirty="0">
                <a:latin typeface="Avenir Next" panose="020B0503020202020204" pitchFamily="34" charset="0"/>
              </a:rPr>
              <a:t>Ačkoli většina návrhů ve zprávách </a:t>
            </a:r>
            <a:r>
              <a:rPr lang="cs-CZ" noProof="0" dirty="0" err="1">
                <a:latin typeface="Avenir Next" panose="020B0503020202020204" pitchFamily="34" charset="0"/>
              </a:rPr>
              <a:t>Draghiho</a:t>
            </a:r>
            <a:r>
              <a:rPr lang="cs-CZ" noProof="0" dirty="0">
                <a:latin typeface="Avenir Next" panose="020B0503020202020204" pitchFamily="34" charset="0"/>
              </a:rPr>
              <a:t> a </a:t>
            </a:r>
            <a:r>
              <a:rPr lang="cs-CZ" noProof="0" dirty="0" err="1">
                <a:latin typeface="Avenir Next" panose="020B0503020202020204" pitchFamily="34" charset="0"/>
              </a:rPr>
              <a:t>Letty</a:t>
            </a:r>
            <a:r>
              <a:rPr lang="cs-CZ" noProof="0" dirty="0">
                <a:latin typeface="Avenir Next" panose="020B0503020202020204" pitchFamily="34" charset="0"/>
              </a:rPr>
              <a:t> nastiňuje správný přístup ke zlepšení konkurenceschopnosti EU, je zjevně třeba stanovit priority:</a:t>
            </a:r>
          </a:p>
          <a:p>
            <a:pPr marL="0" indent="0" defTabSz="2170121">
              <a:spcBef>
                <a:spcPts val="2100"/>
              </a:spcBef>
              <a:buSzTx/>
              <a:buNone/>
              <a:defRPr sz="1300">
                <a:latin typeface="Canela Text Bold"/>
                <a:ea typeface="Canela Text Bold"/>
                <a:cs typeface="Canela Text Bold"/>
                <a:sym typeface="Canela Text Bold"/>
              </a:defRPr>
            </a:pPr>
            <a:endParaRPr lang="cs-CZ" noProof="0" dirty="0">
              <a:latin typeface="Avenir Next" panose="020B0503020202020204" pitchFamily="34" charset="0"/>
            </a:endParaRPr>
          </a:p>
          <a:p>
            <a:pPr marL="310814" indent="-310814" defTabSz="808990">
              <a:lnSpc>
                <a:spcPct val="160000"/>
              </a:lnSpc>
              <a:spcBef>
                <a:spcPts val="0"/>
              </a:spcBef>
              <a:buSzPct val="100000"/>
              <a:defRPr sz="3100" spc="-100">
                <a:latin typeface="Avenir Next Medium"/>
                <a:ea typeface="Avenir Next Medium"/>
                <a:cs typeface="Avenir Next Medium"/>
                <a:sym typeface="Avenir Next Medium"/>
              </a:defRPr>
            </a:pPr>
            <a:r>
              <a:rPr lang="cs-CZ" noProof="0" dirty="0">
                <a:latin typeface="Avenir Next" panose="020B0503020202020204" pitchFamily="34" charset="0"/>
              </a:rPr>
              <a:t>Levná elektřina financuje konkurenceschopnou EU.</a:t>
            </a:r>
            <a:endParaRPr lang="cs-CZ" spc="-31" noProof="0" dirty="0">
              <a:latin typeface="Avenir Next" panose="020B0503020202020204" pitchFamily="34" charset="0"/>
            </a:endParaRPr>
          </a:p>
          <a:p>
            <a:pPr marL="310814" indent="-310814" defTabSz="808990">
              <a:lnSpc>
                <a:spcPct val="160000"/>
              </a:lnSpc>
              <a:spcBef>
                <a:spcPts val="0"/>
              </a:spcBef>
              <a:buSzPct val="100000"/>
              <a:defRPr sz="3100" spc="-100">
                <a:latin typeface="Avenir Next Medium"/>
                <a:ea typeface="Avenir Next Medium"/>
                <a:cs typeface="Avenir Next Medium"/>
                <a:sym typeface="Avenir Next Medium"/>
              </a:defRPr>
            </a:pPr>
            <a:r>
              <a:rPr lang="cs-CZ" noProof="0" dirty="0">
                <a:latin typeface="Avenir Next" panose="020B0503020202020204" pitchFamily="34" charset="0"/>
              </a:rPr>
              <a:t>Klimatické a strategické cíle podpořené finančními a nefinančními politikami, které umožňují účinnou cestu transformace (namísto zastavení procesu změn), a pomáhají firmám i společnosti uspět.</a:t>
            </a:r>
            <a:endParaRPr lang="cs-CZ" spc="-31" noProof="0" dirty="0">
              <a:latin typeface="Avenir Next" panose="020B0503020202020204" pitchFamily="34" charset="0"/>
            </a:endParaRPr>
          </a:p>
          <a:p>
            <a:pPr marL="310814" indent="-310814" defTabSz="808990">
              <a:lnSpc>
                <a:spcPct val="160000"/>
              </a:lnSpc>
              <a:spcBef>
                <a:spcPts val="0"/>
              </a:spcBef>
              <a:buSzPct val="100000"/>
              <a:defRPr sz="3100" spc="-100">
                <a:latin typeface="Avenir Next Medium"/>
                <a:ea typeface="Avenir Next Medium"/>
                <a:cs typeface="Avenir Next Medium"/>
                <a:sym typeface="Avenir Next Medium"/>
              </a:defRPr>
            </a:pPr>
            <a:r>
              <a:rPr lang="cs-CZ" noProof="0" dirty="0">
                <a:latin typeface="Avenir Next" panose="020B0503020202020204" pitchFamily="34" charset="0"/>
              </a:rPr>
              <a:t>Stabilní a důvěryhodné banky, široký kapitálový trh EU pro financování transformace a umožnění vytváření úspor.</a:t>
            </a:r>
            <a:endParaRPr lang="cs-CZ" spc="-31" noProof="0" dirty="0">
              <a:latin typeface="Avenir Next" panose="020B0503020202020204" pitchFamily="34" charset="0"/>
            </a:endParaRPr>
          </a:p>
          <a:p>
            <a:pPr marL="310814" indent="-310814" defTabSz="808990">
              <a:lnSpc>
                <a:spcPct val="160000"/>
              </a:lnSpc>
              <a:spcBef>
                <a:spcPts val="0"/>
              </a:spcBef>
              <a:buSzPct val="100000"/>
              <a:defRPr sz="3100" spc="-100">
                <a:latin typeface="Avenir Next Medium"/>
                <a:ea typeface="Avenir Next Medium"/>
                <a:cs typeface="Avenir Next Medium"/>
                <a:sym typeface="Avenir Next Medium"/>
              </a:defRPr>
            </a:pPr>
            <a:r>
              <a:rPr lang="cs-CZ" noProof="0" dirty="0">
                <a:latin typeface="Avenir Next" panose="020B0503020202020204" pitchFamily="34" charset="0"/>
              </a:rPr>
              <a:t>Prohloubení jednotného trhu, vytvoření jednotného regulačního prostoru, nepřekrývání politik EU a členských států, snížení nákladů na podnikání a byrokracie.</a:t>
            </a:r>
            <a:endParaRPr lang="cs-CZ" spc="-31" noProof="0" dirty="0">
              <a:latin typeface="Avenir Next" panose="020B0503020202020204" pitchFamily="34" charset="0"/>
            </a:endParaRPr>
          </a:p>
          <a:p>
            <a:pPr marL="310814" indent="-310814" defTabSz="808990">
              <a:lnSpc>
                <a:spcPct val="160000"/>
              </a:lnSpc>
              <a:spcBef>
                <a:spcPts val="0"/>
              </a:spcBef>
              <a:buSzPct val="100000"/>
              <a:defRPr sz="3100" spc="-100">
                <a:latin typeface="Avenir Next Medium"/>
                <a:ea typeface="Avenir Next Medium"/>
                <a:cs typeface="Avenir Next Medium"/>
                <a:sym typeface="Avenir Next Medium"/>
              </a:defRPr>
            </a:pPr>
            <a:r>
              <a:rPr lang="cs-CZ" noProof="0" dirty="0">
                <a:latin typeface="Avenir Next" panose="020B0503020202020204" pitchFamily="34" charset="0"/>
              </a:rPr>
              <a:t>Digitální řešení zejména v oblasti, kde se snižují náklady pro podniky a vlády dodávané mnohem rychleji.</a:t>
            </a:r>
            <a:endParaRPr lang="cs-CZ" spc="-31" noProof="0" dirty="0">
              <a:latin typeface="Avenir Next" panose="020B0503020202020204" pitchFamily="34" charset="0"/>
            </a:endParaRPr>
          </a:p>
          <a:p>
            <a:pPr marL="310814" indent="-310814" defTabSz="808990">
              <a:lnSpc>
                <a:spcPct val="160000"/>
              </a:lnSpc>
              <a:spcBef>
                <a:spcPts val="0"/>
              </a:spcBef>
              <a:buSzPct val="100000"/>
              <a:defRPr sz="3100" spc="-100">
                <a:latin typeface="Avenir Next Medium"/>
                <a:ea typeface="Avenir Next Medium"/>
                <a:cs typeface="Avenir Next Medium"/>
                <a:sym typeface="Avenir Next Medium"/>
              </a:defRPr>
            </a:pPr>
            <a:r>
              <a:rPr lang="cs-CZ" noProof="0" dirty="0">
                <a:latin typeface="Avenir Next" panose="020B0503020202020204" pitchFamily="34" charset="0"/>
              </a:rPr>
              <a:t>Obchodní politika zaměřená na pragmatismus, upřednostňování volného spravedlivého obchodu, ale </a:t>
            </a:r>
            <a:r>
              <a:rPr lang="cs-CZ" dirty="0">
                <a:latin typeface="Avenir Next" panose="020B0503020202020204" pitchFamily="34" charset="0"/>
              </a:rPr>
              <a:t>také ochranu</a:t>
            </a:r>
            <a:r>
              <a:rPr lang="cs-CZ" noProof="0" dirty="0">
                <a:latin typeface="Avenir Next" panose="020B0503020202020204" pitchFamily="34" charset="0"/>
              </a:rPr>
              <a:t> zájmů EU.</a:t>
            </a:r>
            <a:endParaRPr lang="cs-CZ" spc="-31" noProof="0" dirty="0">
              <a:latin typeface="Avenir Next" panose="020B0503020202020204" pitchFamily="34" charset="0"/>
            </a:endParaRPr>
          </a:p>
          <a:p>
            <a:pPr marL="310814" indent="-310814" defTabSz="808990">
              <a:lnSpc>
                <a:spcPct val="160000"/>
              </a:lnSpc>
              <a:spcBef>
                <a:spcPts val="0"/>
              </a:spcBef>
              <a:buSzPct val="100000"/>
              <a:defRPr sz="3100" spc="-100">
                <a:latin typeface="Avenir Next Medium"/>
                <a:ea typeface="Avenir Next Medium"/>
                <a:cs typeface="Avenir Next Medium"/>
                <a:sym typeface="Avenir Next Medium"/>
              </a:defRPr>
            </a:pPr>
            <a:r>
              <a:rPr lang="cs-CZ" noProof="0" dirty="0">
                <a:latin typeface="Avenir Next" panose="020B0503020202020204" pitchFamily="34" charset="0"/>
              </a:rPr>
              <a:t>Chytré a efektivní výdaje posilující bezpečnost EU, evropský </a:t>
            </a:r>
            <a:r>
              <a:rPr lang="cs-CZ" dirty="0">
                <a:latin typeface="Avenir Next" panose="020B0503020202020204" pitchFamily="34" charset="0"/>
              </a:rPr>
              <a:t>obraný </a:t>
            </a:r>
            <a:r>
              <a:rPr lang="cs-CZ" noProof="0" dirty="0">
                <a:latin typeface="Avenir Next" panose="020B0503020202020204" pitchFamily="34" charset="0"/>
              </a:rPr>
              <a:t>průmysl podpoření špičkovým výzkumem.</a:t>
            </a:r>
            <a:endParaRPr lang="cs-CZ" spc="-31" noProof="0" dirty="0">
              <a:latin typeface="Avenir Next" panose="020B0503020202020204" pitchFamily="34" charset="0"/>
            </a:endParaRPr>
          </a:p>
          <a:p>
            <a:pPr marL="310814" indent="-310814" defTabSz="808990">
              <a:lnSpc>
                <a:spcPct val="160000"/>
              </a:lnSpc>
              <a:spcBef>
                <a:spcPts val="0"/>
              </a:spcBef>
              <a:buSzPct val="100000"/>
              <a:defRPr sz="3100" spc="-100">
                <a:latin typeface="Avenir Next Medium"/>
                <a:ea typeface="Avenir Next Medium"/>
                <a:cs typeface="Avenir Next Medium"/>
                <a:sym typeface="Avenir Next Medium"/>
              </a:defRPr>
            </a:pPr>
            <a:r>
              <a:rPr lang="cs-CZ" noProof="0" dirty="0">
                <a:latin typeface="Avenir Next" panose="020B0503020202020204" pitchFamily="34" charset="0"/>
              </a:rPr>
              <a:t>Reforma rozpočtu EU s cílem zajistit udržitelnost a vyšší efektivitu výdajů při zachování soudržnosti jako klíčového cíle EU.</a:t>
            </a:r>
          </a:p>
          <a:p>
            <a:pPr marL="0" indent="0" defTabSz="808990">
              <a:lnSpc>
                <a:spcPct val="140000"/>
              </a:lnSpc>
              <a:spcBef>
                <a:spcPts val="0"/>
              </a:spcBef>
              <a:buSzPct val="100000"/>
              <a:buNone/>
              <a:defRPr sz="3100" spc="-100">
                <a:latin typeface="Avenir Next Medium"/>
                <a:ea typeface="Avenir Next Medium"/>
                <a:cs typeface="Avenir Next Medium"/>
                <a:sym typeface="Avenir Next Medium"/>
              </a:defRPr>
            </a:pPr>
            <a:endParaRPr lang="cs-CZ" b="1" noProof="0" dirty="0">
              <a:latin typeface="Avenir Next" panose="020B0503020202020204" pitchFamily="34" charset="0"/>
            </a:endParaRPr>
          </a:p>
          <a:p>
            <a:pPr marL="0" indent="0" defTabSz="808990">
              <a:lnSpc>
                <a:spcPct val="140000"/>
              </a:lnSpc>
              <a:spcBef>
                <a:spcPts val="0"/>
              </a:spcBef>
              <a:buSzPct val="100000"/>
              <a:buNone/>
              <a:defRPr sz="3100" spc="-100">
                <a:latin typeface="Avenir Next Medium"/>
                <a:ea typeface="Avenir Next Medium"/>
                <a:cs typeface="Avenir Next Medium"/>
                <a:sym typeface="Avenir Next Medium"/>
              </a:defRPr>
            </a:pPr>
            <a:r>
              <a:rPr lang="cs-CZ" b="1" noProof="0" dirty="0">
                <a:latin typeface="Avenir Next" panose="020B0503020202020204" pitchFamily="34" charset="0"/>
              </a:rPr>
              <a:t>Nutná podmínka: </a:t>
            </a:r>
            <a:r>
              <a:rPr lang="cs-CZ" b="1" dirty="0" err="1">
                <a:latin typeface="Avenir Next" panose="020B0503020202020204" pitchFamily="34" charset="0"/>
              </a:rPr>
              <a:t>r</a:t>
            </a:r>
            <a:r>
              <a:rPr lang="cs-CZ" b="1" noProof="0" dirty="0" err="1">
                <a:latin typeface="Avenir Next" panose="020B0503020202020204" pitchFamily="34" charset="0"/>
              </a:rPr>
              <a:t>ychlé</a:t>
            </a:r>
            <a:r>
              <a:rPr lang="cs-CZ" b="1" noProof="0" dirty="0">
                <a:latin typeface="Avenir Next" panose="020B0503020202020204" pitchFamily="34" charset="0"/>
              </a:rPr>
              <a:t> nalezení shody, rychlé a efektivní rozhodování včetně implementace. Jinak bude budoucnost společné Evropy nejasná.</a:t>
            </a:r>
          </a:p>
        </p:txBody>
      </p:sp>
      <p:sp>
        <p:nvSpPr>
          <p:cNvPr id="193" name="B.   EPP policies for change…"/>
          <p:cNvSpPr txBox="1">
            <a:spLocks noGrp="1"/>
          </p:cNvSpPr>
          <p:nvPr>
            <p:ph type="title"/>
          </p:nvPr>
        </p:nvSpPr>
        <p:spPr>
          <a:xfrm>
            <a:off x="1219200" y="1043751"/>
            <a:ext cx="21945600" cy="1086992"/>
          </a:xfrm>
          <a:prstGeom prst="rect">
            <a:avLst/>
          </a:prstGeom>
        </p:spPr>
        <p:txBody>
          <a:bodyPr/>
          <a:lstStyle>
            <a:lvl1pPr algn="l">
              <a:lnSpc>
                <a:spcPct val="110000"/>
              </a:lnSpc>
              <a:defRPr sz="4800" spc="0"/>
            </a:lvl1pPr>
          </a:lstStyle>
          <a:p>
            <a:r>
              <a:rPr lang="cs-CZ" noProof="0" dirty="0"/>
              <a:t>6.   Politiky pro změnu (dle L. </a:t>
            </a:r>
            <a:r>
              <a:rPr lang="cs-CZ" dirty="0" err="1"/>
              <a:t>Niedermayera</a:t>
            </a:r>
            <a:r>
              <a:rPr lang="cs-CZ" noProof="0" dirty="0"/>
              <a:t>)</a:t>
            </a:r>
          </a:p>
        </p:txBody>
      </p:sp>
      <p:sp>
        <p:nvSpPr>
          <p:cNvPr id="2" name="Zástupný symbol pro číslo snímku 1">
            <a:extLst>
              <a:ext uri="{FF2B5EF4-FFF2-40B4-BE49-F238E27FC236}">
                <a16:creationId xmlns:a16="http://schemas.microsoft.com/office/drawing/2014/main" id="{E4F6D1E0-3720-4442-FE2F-199B9BDDF300}"/>
              </a:ext>
            </a:extLst>
          </p:cNvPr>
          <p:cNvSpPr>
            <a:spLocks noGrp="1"/>
          </p:cNvSpPr>
          <p:nvPr>
            <p:ph type="sldNum" sz="quarter" idx="2"/>
          </p:nvPr>
        </p:nvSpPr>
        <p:spPr/>
        <p:txBody>
          <a:bodyPr/>
          <a:lstStyle/>
          <a:p>
            <a:fld id="{86CB4B4D-7CA3-9044-876B-883B54F8677D}" type="slidenum">
              <a:rPr lang="cs-CZ" noProof="0" smtClean="0"/>
              <a:t>6</a:t>
            </a:fld>
            <a:endParaRPr lang="cs-CZ" noProof="0" dirty="0"/>
          </a:p>
        </p:txBody>
      </p:sp>
    </p:spTree>
  </p:cSld>
  <p:clrMapOvr>
    <a:masterClrMapping/>
  </p:clrMapOvr>
  <p:transition spd="med"/>
</p:sld>
</file>

<file path=ppt/theme/theme1.xml><?xml version="1.0" encoding="utf-8"?>
<a:theme xmlns:a="http://schemas.openxmlformats.org/drawingml/2006/main" name="23_ClassicWhite">
  <a:themeElements>
    <a:clrScheme name="23_ClassicWhite">
      <a:dk1>
        <a:srgbClr val="000000"/>
      </a:dk1>
      <a:lt1>
        <a:srgbClr val="FFFFFF"/>
      </a:lt1>
      <a:dk2>
        <a:srgbClr val="A7A7A7"/>
      </a:dk2>
      <a:lt2>
        <a:srgbClr val="535353"/>
      </a:lt2>
      <a:accent1>
        <a:srgbClr val="3E74D1"/>
      </a:accent1>
      <a:accent2>
        <a:srgbClr val="33C5B9"/>
      </a:accent2>
      <a:accent3>
        <a:srgbClr val="45B53C"/>
      </a:accent3>
      <a:accent4>
        <a:srgbClr val="FFBD16"/>
      </a:accent4>
      <a:accent5>
        <a:srgbClr val="E22146"/>
      </a:accent5>
      <a:accent6>
        <a:srgbClr val="836BB7"/>
      </a:accent6>
      <a:hlink>
        <a:srgbClr val="0000FF"/>
      </a:hlink>
      <a:folHlink>
        <a:srgbClr val="FF00FF"/>
      </a:folHlink>
    </a:clrScheme>
    <a:fontScheme name="23_ClassicWhite">
      <a:majorFont>
        <a:latin typeface="Helvetica"/>
        <a:ea typeface="Helvetica"/>
        <a:cs typeface="Helvetica"/>
      </a:majorFont>
      <a:minorFont>
        <a:latin typeface="Helvetica Neue"/>
        <a:ea typeface="Helvetica Neue"/>
        <a:cs typeface="Helvetica Neue"/>
      </a:minorFont>
    </a:fontScheme>
    <a:fmtScheme name="23_Clas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l" defTabSz="2438337"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7"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3_ClassicWhite">
  <a:themeElements>
    <a:clrScheme name="23_ClassicWhite">
      <a:dk1>
        <a:srgbClr val="000000"/>
      </a:dk1>
      <a:lt1>
        <a:srgbClr val="FFFFFF"/>
      </a:lt1>
      <a:dk2>
        <a:srgbClr val="A7A7A7"/>
      </a:dk2>
      <a:lt2>
        <a:srgbClr val="535353"/>
      </a:lt2>
      <a:accent1>
        <a:srgbClr val="3E74D1"/>
      </a:accent1>
      <a:accent2>
        <a:srgbClr val="33C5B9"/>
      </a:accent2>
      <a:accent3>
        <a:srgbClr val="45B53C"/>
      </a:accent3>
      <a:accent4>
        <a:srgbClr val="FFBD16"/>
      </a:accent4>
      <a:accent5>
        <a:srgbClr val="E22146"/>
      </a:accent5>
      <a:accent6>
        <a:srgbClr val="836BB7"/>
      </a:accent6>
      <a:hlink>
        <a:srgbClr val="0000FF"/>
      </a:hlink>
      <a:folHlink>
        <a:srgbClr val="FF00FF"/>
      </a:folHlink>
    </a:clrScheme>
    <a:fontScheme name="23_ClassicWhite">
      <a:majorFont>
        <a:latin typeface="Helvetica"/>
        <a:ea typeface="Helvetica"/>
        <a:cs typeface="Helvetica"/>
      </a:majorFont>
      <a:minorFont>
        <a:latin typeface="Helvetica Neue"/>
        <a:ea typeface="Helvetica Neue"/>
        <a:cs typeface="Helvetica Neue"/>
      </a:minorFont>
    </a:fontScheme>
    <a:fmtScheme name="23_Clas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l" defTabSz="2438337"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7"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32</TotalTime>
  <Words>1144</Words>
  <Application>Microsoft Macintosh PowerPoint</Application>
  <PresentationFormat>Vlastní</PresentationFormat>
  <Paragraphs>81</Paragraphs>
  <Slides>7</Slides>
  <Notes>0</Notes>
  <HiddenSlides>0</HiddenSlides>
  <MMClips>0</MMClips>
  <ScaleCrop>false</ScaleCrop>
  <HeadingPairs>
    <vt:vector size="6" baseType="variant">
      <vt:variant>
        <vt:lpstr>Použitá písma</vt:lpstr>
      </vt:variant>
      <vt:variant>
        <vt:i4>10</vt:i4>
      </vt:variant>
      <vt:variant>
        <vt:lpstr>Motiv</vt:lpstr>
      </vt:variant>
      <vt:variant>
        <vt:i4>1</vt:i4>
      </vt:variant>
      <vt:variant>
        <vt:lpstr>Nadpisy snímků</vt:lpstr>
      </vt:variant>
      <vt:variant>
        <vt:i4>7</vt:i4>
      </vt:variant>
    </vt:vector>
  </HeadingPairs>
  <TitlesOfParts>
    <vt:vector size="18" baseType="lpstr">
      <vt:lpstr>Avenir Next</vt:lpstr>
      <vt:lpstr>Avenir Next Demi Bold</vt:lpstr>
      <vt:lpstr>Avenir Next Medium</vt:lpstr>
      <vt:lpstr>Avenir Next Regular</vt:lpstr>
      <vt:lpstr>Canela Bold</vt:lpstr>
      <vt:lpstr>Canela Deck Regular</vt:lpstr>
      <vt:lpstr>Canela Regular</vt:lpstr>
      <vt:lpstr>Canela Text Regular</vt:lpstr>
      <vt:lpstr>Helvetica Neue</vt:lpstr>
      <vt:lpstr>Times New Roman</vt:lpstr>
      <vt:lpstr>23_ClassicWhite</vt:lpstr>
      <vt:lpstr>Draghiho zpráva</vt:lpstr>
      <vt:lpstr>Prezentace aplikace PowerPoint</vt:lpstr>
      <vt:lpstr>Prezentace aplikace PowerPoint</vt:lpstr>
      <vt:lpstr>Prezentace aplikace PowerPoint</vt:lpstr>
      <vt:lpstr>Prezentace aplikace PowerPoint</vt:lpstr>
      <vt:lpstr>Prezentace aplikace PowerPoint</vt:lpstr>
      <vt:lpstr>6.   Politiky pro změnu (dle L. Niedermayera)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Draghiho zpráva</dc:title>
  <cp:lastModifiedBy>Tereza Hager</cp:lastModifiedBy>
  <cp:revision>3</cp:revision>
  <dcterms:modified xsi:type="dcterms:W3CDTF">2024-11-22T17:39:54Z</dcterms:modified>
</cp:coreProperties>
</file>